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B_F4B10253.xml" ContentType="application/vnd.ms-powerpoint.comments+xml"/>
  <Override PartName="/ppt/notesSlides/notesSlide2.xml" ContentType="application/vnd.openxmlformats-officedocument.presentationml.notesSlide+xml"/>
  <Override PartName="/ppt/comments/modernComment_10E_651547D5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15_ECD364E4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9_179527FB.xml" ContentType="application/vnd.ms-powerpoint.comments+xml"/>
  <Override PartName="/ppt/notesSlides/notesSlide8.xml" ContentType="application/vnd.openxmlformats-officedocument.presentationml.notesSlide+xml"/>
  <Override PartName="/ppt/comments/modernComment_11E_10A4ADFC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0C_11A0CDA1.xml" ContentType="application/vnd.ms-powerpoint.comments+xml"/>
  <Override PartName="/ppt/notesSlides/notesSlide12.xml" ContentType="application/vnd.openxmlformats-officedocument.presentationml.notesSlide+xml"/>
  <Override PartName="/ppt/comments/modernComment_107_4AB7E127.xml" ContentType="application/vnd.ms-powerpoint.comments+xml"/>
  <Override PartName="/ppt/notesSlides/notesSlide13.xml" ContentType="application/vnd.openxmlformats-officedocument.presentationml.notesSlide+xml"/>
  <Override PartName="/ppt/comments/modernComment_103_BF41F4E7.xml" ContentType="application/vnd.ms-powerpoint.comments+xml"/>
  <Override PartName="/ppt/notesSlides/notesSlide14.xml" ContentType="application/vnd.openxmlformats-officedocument.presentationml.notesSlide+xml"/>
  <Override PartName="/ppt/comments/modernComment_10D_89C8B383.xml" ContentType="application/vnd.ms-powerpoint.comments+xml"/>
  <Override PartName="/ppt/notesSlides/notesSlide15.xml" ContentType="application/vnd.openxmlformats-officedocument.presentationml.notesSlide+xml"/>
  <Override PartName="/ppt/comments/modernComment_11F_57F8B0E.xml" ContentType="application/vnd.ms-powerpoint.comment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89" r:id="rId5"/>
    <p:sldId id="283" r:id="rId6"/>
    <p:sldId id="270" r:id="rId7"/>
    <p:sldId id="265" r:id="rId8"/>
    <p:sldId id="277" r:id="rId9"/>
    <p:sldId id="288" r:id="rId10"/>
    <p:sldId id="276" r:id="rId11"/>
    <p:sldId id="281" r:id="rId12"/>
    <p:sldId id="286" r:id="rId13"/>
    <p:sldId id="260" r:id="rId14"/>
    <p:sldId id="284" r:id="rId15"/>
    <p:sldId id="268" r:id="rId16"/>
    <p:sldId id="263" r:id="rId17"/>
    <p:sldId id="259" r:id="rId18"/>
    <p:sldId id="269" r:id="rId19"/>
    <p:sldId id="287" r:id="rId20"/>
    <p:sldId id="285" r:id="rId21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511166-442C-8AEB-4BF6-48C71299125E}" name="Bryan Noar" initials="BN" userId="S::bnoar@avidonhealth.com::1485e980-6d6a-4f88-8633-f41b1949c5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455"/>
    <a:srgbClr val="04A6EB"/>
    <a:srgbClr val="DAC9BC"/>
    <a:srgbClr val="F78E54"/>
    <a:srgbClr val="F7854D"/>
    <a:srgbClr val="6E8245"/>
    <a:srgbClr val="6B3A30"/>
    <a:srgbClr val="F4E9D9"/>
    <a:srgbClr val="DAD1CC"/>
    <a:srgbClr val="DC9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C38496-A488-41E0-AB0D-D92D3765EFA3}" v="1" dt="2025-04-11T18:38:52.261"/>
    <p1510:client id="{8F62097C-879B-21A7-CA8C-C9DC2707A260}" v="2" dt="2025-04-11T18:46:51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k Lagemann" userId="a11ff4c4-b069-478a-9149-739c0983db73" providerId="ADAL" clId="{36959569-9E77-8C40-92B7-94912D90B966}"/>
    <pc:docChg chg="undo custSel addSld delSld modSld sldOrd">
      <pc:chgData name="Clark Lagemann" userId="a11ff4c4-b069-478a-9149-739c0983db73" providerId="ADAL" clId="{36959569-9E77-8C40-92B7-94912D90B966}" dt="2025-03-27T14:57:24.334" v="1992" actId="1076"/>
      <pc:docMkLst>
        <pc:docMk/>
      </pc:docMkLst>
      <pc:sldChg chg="modSp mod ord modShow">
        <pc:chgData name="Clark Lagemann" userId="a11ff4c4-b069-478a-9149-739c0983db73" providerId="ADAL" clId="{36959569-9E77-8C40-92B7-94912D90B966}" dt="2025-03-20T14:53:47.534" v="1220" actId="729"/>
        <pc:sldMkLst>
          <pc:docMk/>
          <pc:sldMk cId="1994835590" sldId="257"/>
        </pc:sldMkLst>
      </pc:sldChg>
      <pc:sldChg chg="mod modShow">
        <pc:chgData name="Clark Lagemann" userId="a11ff4c4-b069-478a-9149-739c0983db73" providerId="ADAL" clId="{36959569-9E77-8C40-92B7-94912D90B966}" dt="2025-03-20T14:17:38.138" v="876" actId="729"/>
        <pc:sldMkLst>
          <pc:docMk/>
          <pc:sldMk cId="745934213" sldId="258"/>
        </pc:sldMkLst>
      </pc:sldChg>
      <pc:sldChg chg="addSp delSp modSp mod ord modShow">
        <pc:chgData name="Clark Lagemann" userId="a11ff4c4-b069-478a-9149-739c0983db73" providerId="ADAL" clId="{36959569-9E77-8C40-92B7-94912D90B966}" dt="2025-03-20T13:52:15.923" v="529" actId="729"/>
        <pc:sldMkLst>
          <pc:docMk/>
          <pc:sldMk cId="3745117489" sldId="261"/>
        </pc:sldMkLst>
      </pc:sldChg>
      <pc:sldChg chg="mod ord modShow">
        <pc:chgData name="Clark Lagemann" userId="a11ff4c4-b069-478a-9149-739c0983db73" providerId="ADAL" clId="{36959569-9E77-8C40-92B7-94912D90B966}" dt="2025-03-20T14:18:02.270" v="878" actId="729"/>
        <pc:sldMkLst>
          <pc:docMk/>
          <pc:sldMk cId="500531827" sldId="267"/>
        </pc:sldMkLst>
      </pc:sldChg>
      <pc:sldChg chg="delSp modSp mod">
        <pc:chgData name="Clark Lagemann" userId="a11ff4c4-b069-478a-9149-739c0983db73" providerId="ADAL" clId="{36959569-9E77-8C40-92B7-94912D90B966}" dt="2025-03-20T14:02:09.559" v="613" actId="1037"/>
        <pc:sldMkLst>
          <pc:docMk/>
          <pc:sldMk cId="1695893461" sldId="270"/>
        </pc:sldMkLst>
        <pc:spChg chg="mod">
          <ac:chgData name="Clark Lagemann" userId="a11ff4c4-b069-478a-9149-739c0983db73" providerId="ADAL" clId="{36959569-9E77-8C40-92B7-94912D90B966}" dt="2025-03-20T14:01:36.470" v="576" actId="20577"/>
          <ac:spMkLst>
            <pc:docMk/>
            <pc:sldMk cId="1695893461" sldId="270"/>
            <ac:spMk id="4" creationId="{C0395337-319D-DF73-4C08-8FBE099F7DF0}"/>
          </ac:spMkLst>
        </pc:spChg>
        <pc:spChg chg="mod">
          <ac:chgData name="Clark Lagemann" userId="a11ff4c4-b069-478a-9149-739c0983db73" providerId="ADAL" clId="{36959569-9E77-8C40-92B7-94912D90B966}" dt="2025-03-20T14:01:50.360" v="578" actId="20577"/>
          <ac:spMkLst>
            <pc:docMk/>
            <pc:sldMk cId="1695893461" sldId="270"/>
            <ac:spMk id="5" creationId="{436F760C-1CBD-A111-A96A-801683E4F985}"/>
          </ac:spMkLst>
        </pc:spChg>
        <pc:spChg chg="mod">
          <ac:chgData name="Clark Lagemann" userId="a11ff4c4-b069-478a-9149-739c0983db73" providerId="ADAL" clId="{36959569-9E77-8C40-92B7-94912D90B966}" dt="2025-03-20T14:02:09.559" v="613" actId="1037"/>
          <ac:spMkLst>
            <pc:docMk/>
            <pc:sldMk cId="1695893461" sldId="270"/>
            <ac:spMk id="8" creationId="{E2628F24-C441-F7EE-420F-7812032EB6EC}"/>
          </ac:spMkLst>
        </pc:spChg>
        <pc:spChg chg="mod">
          <ac:chgData name="Clark Lagemann" userId="a11ff4c4-b069-478a-9149-739c0983db73" providerId="ADAL" clId="{36959569-9E77-8C40-92B7-94912D90B966}" dt="2025-03-20T14:02:09.559" v="613" actId="1037"/>
          <ac:spMkLst>
            <pc:docMk/>
            <pc:sldMk cId="1695893461" sldId="270"/>
            <ac:spMk id="9" creationId="{F75D8F7F-8503-6F6D-8001-7DDF279F3DFC}"/>
          </ac:spMkLst>
        </pc:spChg>
        <pc:spChg chg="mod">
          <ac:chgData name="Clark Lagemann" userId="a11ff4c4-b069-478a-9149-739c0983db73" providerId="ADAL" clId="{36959569-9E77-8C40-92B7-94912D90B966}" dt="2025-03-20T14:02:09.559" v="613" actId="1037"/>
          <ac:spMkLst>
            <pc:docMk/>
            <pc:sldMk cId="1695893461" sldId="270"/>
            <ac:spMk id="10" creationId="{A8DE4074-A851-8D83-663F-22DE201CAF51}"/>
          </ac:spMkLst>
        </pc:spChg>
        <pc:picChg chg="mod modCrop">
          <ac:chgData name="Clark Lagemann" userId="a11ff4c4-b069-478a-9149-739c0983db73" providerId="ADAL" clId="{36959569-9E77-8C40-92B7-94912D90B966}" dt="2025-03-20T14:00:28.693" v="566" actId="732"/>
          <ac:picMkLst>
            <pc:docMk/>
            <pc:sldMk cId="1695893461" sldId="270"/>
            <ac:picMk id="3" creationId="{CB3DCF3D-CE84-E05A-46A9-E105EC26A8A3}"/>
          </ac:picMkLst>
        </pc:picChg>
      </pc:sldChg>
      <pc:sldChg chg="modSp mod modShow">
        <pc:chgData name="Clark Lagemann" userId="a11ff4c4-b069-478a-9149-739c0983db73" providerId="ADAL" clId="{36959569-9E77-8C40-92B7-94912D90B966}" dt="2025-03-20T14:26:39.800" v="1033" actId="729"/>
        <pc:sldMkLst>
          <pc:docMk/>
          <pc:sldMk cId="2925124595" sldId="271"/>
        </pc:sldMkLst>
      </pc:sldChg>
      <pc:sldChg chg="mod ord modShow">
        <pc:chgData name="Clark Lagemann" userId="a11ff4c4-b069-478a-9149-739c0983db73" providerId="ADAL" clId="{36959569-9E77-8C40-92B7-94912D90B966}" dt="2025-03-20T14:11:20.795" v="767" actId="729"/>
        <pc:sldMkLst>
          <pc:docMk/>
          <pc:sldMk cId="3081921144" sldId="272"/>
        </pc:sldMkLst>
      </pc:sldChg>
      <pc:sldChg chg="modSp mod modShow">
        <pc:chgData name="Clark Lagemann" userId="a11ff4c4-b069-478a-9149-739c0983db73" providerId="ADAL" clId="{36959569-9E77-8C40-92B7-94912D90B966}" dt="2025-03-20T14:43:30.961" v="1154" actId="729"/>
        <pc:sldMkLst>
          <pc:docMk/>
          <pc:sldMk cId="338499335" sldId="278"/>
        </pc:sldMkLst>
      </pc:sldChg>
      <pc:sldChg chg="mod ord modShow">
        <pc:chgData name="Clark Lagemann" userId="a11ff4c4-b069-478a-9149-739c0983db73" providerId="ADAL" clId="{36959569-9E77-8C40-92B7-94912D90B966}" dt="2025-03-20T13:52:19.196" v="530" actId="729"/>
        <pc:sldMkLst>
          <pc:docMk/>
          <pc:sldMk cId="3963525555" sldId="279"/>
        </pc:sldMkLst>
      </pc:sldChg>
      <pc:sldChg chg="addSp modSp del mod modAnim">
        <pc:chgData name="Clark Lagemann" userId="a11ff4c4-b069-478a-9149-739c0983db73" providerId="ADAL" clId="{36959569-9E77-8C40-92B7-94912D90B966}" dt="2025-03-20T13:41:25.303" v="450" actId="2696"/>
        <pc:sldMkLst>
          <pc:docMk/>
          <pc:sldMk cId="1513831975" sldId="280"/>
        </pc:sldMkLst>
      </pc:sldChg>
      <pc:sldChg chg="addSp delSp modSp add mod ord">
        <pc:chgData name="Clark Lagemann" userId="a11ff4c4-b069-478a-9149-739c0983db73" providerId="ADAL" clId="{36959569-9E77-8C40-92B7-94912D90B966}" dt="2025-03-20T13:51:05.303" v="525" actId="20578"/>
        <pc:sldMkLst>
          <pc:docMk/>
          <pc:sldMk cId="395651067" sldId="281"/>
        </pc:sldMkLst>
        <pc:spChg chg="mod">
          <ac:chgData name="Clark Lagemann" userId="a11ff4c4-b069-478a-9149-739c0983db73" providerId="ADAL" clId="{36959569-9E77-8C40-92B7-94912D90B966}" dt="2025-03-20T13:29:46.479" v="277" actId="14100"/>
          <ac:spMkLst>
            <pc:docMk/>
            <pc:sldMk cId="395651067" sldId="281"/>
            <ac:spMk id="4" creationId="{1D7F89DF-BDCD-E2BA-FC0B-E77CFA069CEB}"/>
          </ac:spMkLst>
        </pc:spChg>
        <pc:spChg chg="mod">
          <ac:chgData name="Clark Lagemann" userId="a11ff4c4-b069-478a-9149-739c0983db73" providerId="ADAL" clId="{36959569-9E77-8C40-92B7-94912D90B966}" dt="2025-03-20T13:27:35.646" v="190" actId="1036"/>
          <ac:spMkLst>
            <pc:docMk/>
            <pc:sldMk cId="395651067" sldId="281"/>
            <ac:spMk id="5" creationId="{37AA016B-E60D-BE88-92A8-1E651682439A}"/>
          </ac:spMkLst>
        </pc:spChg>
        <pc:spChg chg="mod">
          <ac:chgData name="Clark Lagemann" userId="a11ff4c4-b069-478a-9149-739c0983db73" providerId="ADAL" clId="{36959569-9E77-8C40-92B7-94912D90B966}" dt="2025-03-20T13:28:33.172" v="267" actId="1038"/>
          <ac:spMkLst>
            <pc:docMk/>
            <pc:sldMk cId="395651067" sldId="281"/>
            <ac:spMk id="8" creationId="{B526D214-D5B6-1354-4A02-3DB191F2DC91}"/>
          </ac:spMkLst>
        </pc:spChg>
        <pc:spChg chg="mod">
          <ac:chgData name="Clark Lagemann" userId="a11ff4c4-b069-478a-9149-739c0983db73" providerId="ADAL" clId="{36959569-9E77-8C40-92B7-94912D90B966}" dt="2025-03-20T13:28:33.172" v="267" actId="1038"/>
          <ac:spMkLst>
            <pc:docMk/>
            <pc:sldMk cId="395651067" sldId="281"/>
            <ac:spMk id="9" creationId="{00DB79B2-4935-B81A-783E-AFE263E86999}"/>
          </ac:spMkLst>
        </pc:spChg>
        <pc:spChg chg="mod">
          <ac:chgData name="Clark Lagemann" userId="a11ff4c4-b069-478a-9149-739c0983db73" providerId="ADAL" clId="{36959569-9E77-8C40-92B7-94912D90B966}" dt="2025-03-20T13:28:43.460" v="269" actId="1076"/>
          <ac:spMkLst>
            <pc:docMk/>
            <pc:sldMk cId="395651067" sldId="281"/>
            <ac:spMk id="10" creationId="{720F3144-81C4-A5A6-36F9-C1D40F3414DF}"/>
          </ac:spMkLst>
        </pc:spChg>
        <pc:picChg chg="mod">
          <ac:chgData name="Clark Lagemann" userId="a11ff4c4-b069-478a-9149-739c0983db73" providerId="ADAL" clId="{36959569-9E77-8C40-92B7-94912D90B966}" dt="2025-03-20T13:27:51.779" v="223" actId="1035"/>
          <ac:picMkLst>
            <pc:docMk/>
            <pc:sldMk cId="395651067" sldId="281"/>
            <ac:picMk id="2" creationId="{B325F476-2ABD-C05A-37AB-3C4B05E944F0}"/>
          </ac:picMkLst>
        </pc:picChg>
        <pc:picChg chg="mod modCrop">
          <ac:chgData name="Clark Lagemann" userId="a11ff4c4-b069-478a-9149-739c0983db73" providerId="ADAL" clId="{36959569-9E77-8C40-92B7-94912D90B966}" dt="2025-03-20T13:28:16.700" v="227" actId="14100"/>
          <ac:picMkLst>
            <pc:docMk/>
            <pc:sldMk cId="395651067" sldId="281"/>
            <ac:picMk id="3" creationId="{2B45A6EC-B53C-E3C5-E7EA-384595E85373}"/>
          </ac:picMkLst>
        </pc:picChg>
      </pc:sldChg>
      <pc:sldChg chg="addSp delSp modSp add mod delAnim">
        <pc:chgData name="Clark Lagemann" userId="a11ff4c4-b069-478a-9149-739c0983db73" providerId="ADAL" clId="{36959569-9E77-8C40-92B7-94912D90B966}" dt="2025-03-20T13:41:07.815" v="449" actId="14100"/>
        <pc:sldMkLst>
          <pc:docMk/>
          <pc:sldMk cId="776213968" sldId="282"/>
        </pc:sldMkLst>
        <pc:spChg chg="mod">
          <ac:chgData name="Clark Lagemann" userId="a11ff4c4-b069-478a-9149-739c0983db73" providerId="ADAL" clId="{36959569-9E77-8C40-92B7-94912D90B966}" dt="2025-03-20T13:40:33.768" v="443" actId="1076"/>
          <ac:spMkLst>
            <pc:docMk/>
            <pc:sldMk cId="776213968" sldId="282"/>
            <ac:spMk id="2" creationId="{05A1DE7E-9D9D-22C5-ADEC-E792C6C0958D}"/>
          </ac:spMkLst>
        </pc:spChg>
        <pc:spChg chg="mod">
          <ac:chgData name="Clark Lagemann" userId="a11ff4c4-b069-478a-9149-739c0983db73" providerId="ADAL" clId="{36959569-9E77-8C40-92B7-94912D90B966}" dt="2025-03-20T13:41:07.815" v="449" actId="14100"/>
          <ac:spMkLst>
            <pc:docMk/>
            <pc:sldMk cId="776213968" sldId="282"/>
            <ac:spMk id="3" creationId="{034A23EA-A8BC-FD85-AEB3-B3EC81852546}"/>
          </ac:spMkLst>
        </pc:spChg>
        <pc:picChg chg="add mod modCrop">
          <ac:chgData name="Clark Lagemann" userId="a11ff4c4-b069-478a-9149-739c0983db73" providerId="ADAL" clId="{36959569-9E77-8C40-92B7-94912D90B966}" dt="2025-03-20T13:40:08.238" v="415" actId="732"/>
          <ac:picMkLst>
            <pc:docMk/>
            <pc:sldMk cId="776213968" sldId="282"/>
            <ac:picMk id="10" creationId="{C7F09AFC-A7B5-AF56-E8A3-5C3352BE7B8E}"/>
          </ac:picMkLst>
        </pc:picChg>
      </pc:sldChg>
      <pc:sldChg chg="addSp delSp modSp add mod">
        <pc:chgData name="Clark Lagemann" userId="a11ff4c4-b069-478a-9149-739c0983db73" providerId="ADAL" clId="{36959569-9E77-8C40-92B7-94912D90B966}" dt="2025-03-20T13:50:30.593" v="524" actId="1076"/>
        <pc:sldMkLst>
          <pc:docMk/>
          <pc:sldMk cId="4105241171" sldId="283"/>
        </pc:sldMkLst>
        <pc:spChg chg="mod">
          <ac:chgData name="Clark Lagemann" userId="a11ff4c4-b069-478a-9149-739c0983db73" providerId="ADAL" clId="{36959569-9E77-8C40-92B7-94912D90B966}" dt="2025-03-20T13:47:32.927" v="473" actId="122"/>
          <ac:spMkLst>
            <pc:docMk/>
            <pc:sldMk cId="4105241171" sldId="283"/>
            <ac:spMk id="3" creationId="{9FCB514C-C99B-A7FD-7313-929A5FD8077E}"/>
          </ac:spMkLst>
        </pc:spChg>
        <pc:spChg chg="mod">
          <ac:chgData name="Clark Lagemann" userId="a11ff4c4-b069-478a-9149-739c0983db73" providerId="ADAL" clId="{36959569-9E77-8C40-92B7-94912D90B966}" dt="2025-03-20T13:47:50.831" v="485" actId="1036"/>
          <ac:spMkLst>
            <pc:docMk/>
            <pc:sldMk cId="4105241171" sldId="283"/>
            <ac:spMk id="5" creationId="{A78CFBDF-03C6-0C95-C4A8-563B4DD26B61}"/>
          </ac:spMkLst>
        </pc:spChg>
        <pc:spChg chg="mod">
          <ac:chgData name="Clark Lagemann" userId="a11ff4c4-b069-478a-9149-739c0983db73" providerId="ADAL" clId="{36959569-9E77-8C40-92B7-94912D90B966}" dt="2025-03-20T13:49:16.819" v="510" actId="1037"/>
          <ac:spMkLst>
            <pc:docMk/>
            <pc:sldMk cId="4105241171" sldId="283"/>
            <ac:spMk id="8" creationId="{BB750250-9DCE-6CB1-8CC5-54651DD5AF15}"/>
          </ac:spMkLst>
        </pc:spChg>
        <pc:spChg chg="mod">
          <ac:chgData name="Clark Lagemann" userId="a11ff4c4-b069-478a-9149-739c0983db73" providerId="ADAL" clId="{36959569-9E77-8C40-92B7-94912D90B966}" dt="2025-03-20T13:49:16.819" v="510" actId="1037"/>
          <ac:spMkLst>
            <pc:docMk/>
            <pc:sldMk cId="4105241171" sldId="283"/>
            <ac:spMk id="9" creationId="{2218C3BA-F194-6BD7-061D-335218459DED}"/>
          </ac:spMkLst>
        </pc:spChg>
        <pc:spChg chg="mod">
          <ac:chgData name="Clark Lagemann" userId="a11ff4c4-b069-478a-9149-739c0983db73" providerId="ADAL" clId="{36959569-9E77-8C40-92B7-94912D90B966}" dt="2025-03-20T13:49:11.512" v="499" actId="1076"/>
          <ac:spMkLst>
            <pc:docMk/>
            <pc:sldMk cId="4105241171" sldId="283"/>
            <ac:spMk id="10" creationId="{71979B4C-45F0-8724-F31A-CB312EE9260E}"/>
          </ac:spMkLst>
        </pc:spChg>
        <pc:picChg chg="mod">
          <ac:chgData name="Clark Lagemann" userId="a11ff4c4-b069-478a-9149-739c0983db73" providerId="ADAL" clId="{36959569-9E77-8C40-92B7-94912D90B966}" dt="2025-03-20T13:50:30.593" v="524" actId="1076"/>
          <ac:picMkLst>
            <pc:docMk/>
            <pc:sldMk cId="4105241171" sldId="283"/>
            <ac:picMk id="2" creationId="{DF2BF88E-895D-FF41-AB33-F74B6095ABB3}"/>
          </ac:picMkLst>
        </pc:picChg>
        <pc:picChg chg="mod modCrop">
          <ac:chgData name="Clark Lagemann" userId="a11ff4c4-b069-478a-9149-739c0983db73" providerId="ADAL" clId="{36959569-9E77-8C40-92B7-94912D90B966}" dt="2025-03-20T13:47:26.169" v="471" actId="167"/>
          <ac:picMkLst>
            <pc:docMk/>
            <pc:sldMk cId="4105241171" sldId="283"/>
            <ac:picMk id="4" creationId="{8DEDCF61-C676-7981-1CAD-C321552C9E17}"/>
          </ac:picMkLst>
        </pc:picChg>
      </pc:sldChg>
      <pc:sldChg chg="addSp delSp modSp add mod setBg">
        <pc:chgData name="Clark Lagemann" userId="a11ff4c4-b069-478a-9149-739c0983db73" providerId="ADAL" clId="{36959569-9E77-8C40-92B7-94912D90B966}" dt="2025-03-20T14:31:14.183" v="1059" actId="1076"/>
        <pc:sldMkLst>
          <pc:docMk/>
          <pc:sldMk cId="822465550" sldId="284"/>
        </pc:sldMkLst>
        <pc:spChg chg="mod">
          <ac:chgData name="Clark Lagemann" userId="a11ff4c4-b069-478a-9149-739c0983db73" providerId="ADAL" clId="{36959569-9E77-8C40-92B7-94912D90B966}" dt="2025-03-20T14:31:08.202" v="1058" actId="1076"/>
          <ac:spMkLst>
            <pc:docMk/>
            <pc:sldMk cId="822465550" sldId="284"/>
            <ac:spMk id="4" creationId="{D2CE108E-4F9D-AEA4-1BDC-DF2094EA0F81}"/>
          </ac:spMkLst>
        </pc:spChg>
        <pc:spChg chg="mod">
          <ac:chgData name="Clark Lagemann" userId="a11ff4c4-b069-478a-9149-739c0983db73" providerId="ADAL" clId="{36959569-9E77-8C40-92B7-94912D90B966}" dt="2025-03-20T14:30:59.501" v="1057" actId="14100"/>
          <ac:spMkLst>
            <pc:docMk/>
            <pc:sldMk cId="822465550" sldId="284"/>
            <ac:spMk id="8" creationId="{658879D8-C95A-40D3-0349-8D2228B9D49C}"/>
          </ac:spMkLst>
        </pc:spChg>
        <pc:spChg chg="mod">
          <ac:chgData name="Clark Lagemann" userId="a11ff4c4-b069-478a-9149-739c0983db73" providerId="ADAL" clId="{36959569-9E77-8C40-92B7-94912D90B966}" dt="2025-03-20T14:07:04.281" v="636" actId="14100"/>
          <ac:spMkLst>
            <pc:docMk/>
            <pc:sldMk cId="822465550" sldId="284"/>
            <ac:spMk id="9" creationId="{167C66D5-58CA-2D36-3145-AD3508A94188}"/>
          </ac:spMkLst>
        </pc:spChg>
        <pc:spChg chg="mod">
          <ac:chgData name="Clark Lagemann" userId="a11ff4c4-b069-478a-9149-739c0983db73" providerId="ADAL" clId="{36959569-9E77-8C40-92B7-94912D90B966}" dt="2025-03-20T14:31:14.183" v="1059" actId="1076"/>
          <ac:spMkLst>
            <pc:docMk/>
            <pc:sldMk cId="822465550" sldId="284"/>
            <ac:spMk id="10" creationId="{B52D53AE-7BE9-65AB-2A65-F72186783BCC}"/>
          </ac:spMkLst>
        </pc:spChg>
        <pc:spChg chg="add mod">
          <ac:chgData name="Clark Lagemann" userId="a11ff4c4-b069-478a-9149-739c0983db73" providerId="ADAL" clId="{36959569-9E77-8C40-92B7-94912D90B966}" dt="2025-03-20T14:30:08.419" v="1051" actId="207"/>
          <ac:spMkLst>
            <pc:docMk/>
            <pc:sldMk cId="822465550" sldId="284"/>
            <ac:spMk id="13" creationId="{1E1A987A-7DCC-9759-A5D4-B264E14E5512}"/>
          </ac:spMkLst>
        </pc:spChg>
        <pc:picChg chg="add mod modCrop">
          <ac:chgData name="Clark Lagemann" userId="a11ff4c4-b069-478a-9149-739c0983db73" providerId="ADAL" clId="{36959569-9E77-8C40-92B7-94912D90B966}" dt="2025-03-20T14:29:18.294" v="1043" actId="1076"/>
          <ac:picMkLst>
            <pc:docMk/>
            <pc:sldMk cId="822465550" sldId="284"/>
            <ac:picMk id="12" creationId="{C8B0549C-CE47-4FF7-F8A8-D677BBC55810}"/>
          </ac:picMkLst>
        </pc:picChg>
      </pc:sldChg>
      <pc:sldChg chg="addSp delSp modSp new del mod ord">
        <pc:chgData name="Clark Lagemann" userId="a11ff4c4-b069-478a-9149-739c0983db73" providerId="ADAL" clId="{36959569-9E77-8C40-92B7-94912D90B966}" dt="2025-03-20T13:58:56.040" v="557" actId="2696"/>
        <pc:sldMkLst>
          <pc:docMk/>
          <pc:sldMk cId="1695581494" sldId="284"/>
        </pc:sldMkLst>
      </pc:sldChg>
      <pc:sldChg chg="addSp delSp modSp add mod ord setBg">
        <pc:chgData name="Clark Lagemann" userId="a11ff4c4-b069-478a-9149-739c0983db73" providerId="ADAL" clId="{36959569-9E77-8C40-92B7-94912D90B966}" dt="2025-03-20T17:52:42.920" v="1228" actId="1038"/>
        <pc:sldMkLst>
          <pc:docMk/>
          <pc:sldMk cId="2174757042" sldId="285"/>
        </pc:sldMkLst>
        <pc:spChg chg="mod">
          <ac:chgData name="Clark Lagemann" userId="a11ff4c4-b069-478a-9149-739c0983db73" providerId="ADAL" clId="{36959569-9E77-8C40-92B7-94912D90B966}" dt="2025-03-20T17:52:42.920" v="1228" actId="1038"/>
          <ac:spMkLst>
            <pc:docMk/>
            <pc:sldMk cId="2174757042" sldId="285"/>
            <ac:spMk id="3" creationId="{71411DB3-9A9C-320B-01F0-ACC6E73C01F1}"/>
          </ac:spMkLst>
        </pc:spChg>
        <pc:spChg chg="mod">
          <ac:chgData name="Clark Lagemann" userId="a11ff4c4-b069-478a-9149-739c0983db73" providerId="ADAL" clId="{36959569-9E77-8C40-92B7-94912D90B966}" dt="2025-03-20T14:17:00.558" v="871" actId="255"/>
          <ac:spMkLst>
            <pc:docMk/>
            <pc:sldMk cId="2174757042" sldId="285"/>
            <ac:spMk id="4" creationId="{7BC9B6C8-0A82-A61D-FDD9-590427725477}"/>
          </ac:spMkLst>
        </pc:spChg>
        <pc:spChg chg="mod">
          <ac:chgData name="Clark Lagemann" userId="a11ff4c4-b069-478a-9149-739c0983db73" providerId="ADAL" clId="{36959569-9E77-8C40-92B7-94912D90B966}" dt="2025-03-20T14:17:27.483" v="874" actId="1076"/>
          <ac:spMkLst>
            <pc:docMk/>
            <pc:sldMk cId="2174757042" sldId="285"/>
            <ac:spMk id="7" creationId="{2E5B62A8-D57D-DCEB-4575-678BDB8409CA}"/>
          </ac:spMkLst>
        </pc:spChg>
        <pc:spChg chg="mod">
          <ac:chgData name="Clark Lagemann" userId="a11ff4c4-b069-478a-9149-739c0983db73" providerId="ADAL" clId="{36959569-9E77-8C40-92B7-94912D90B966}" dt="2025-03-20T14:17:27.483" v="874" actId="1076"/>
          <ac:spMkLst>
            <pc:docMk/>
            <pc:sldMk cId="2174757042" sldId="285"/>
            <ac:spMk id="8" creationId="{B4654D7F-9ED5-CEB2-5634-02460D4E58E1}"/>
          </ac:spMkLst>
        </pc:spChg>
        <pc:spChg chg="mod">
          <ac:chgData name="Clark Lagemann" userId="a11ff4c4-b069-478a-9149-739c0983db73" providerId="ADAL" clId="{36959569-9E77-8C40-92B7-94912D90B966}" dt="2025-03-20T14:17:27.483" v="874" actId="1076"/>
          <ac:spMkLst>
            <pc:docMk/>
            <pc:sldMk cId="2174757042" sldId="285"/>
            <ac:spMk id="9" creationId="{2949340E-9AED-9ED5-33AB-035094C5B725}"/>
          </ac:spMkLst>
        </pc:spChg>
        <pc:picChg chg="add mod">
          <ac:chgData name="Clark Lagemann" userId="a11ff4c4-b069-478a-9149-739c0983db73" providerId="ADAL" clId="{36959569-9E77-8C40-92B7-94912D90B966}" dt="2025-03-20T14:13:38.475" v="775" actId="167"/>
          <ac:picMkLst>
            <pc:docMk/>
            <pc:sldMk cId="2174757042" sldId="285"/>
            <ac:picMk id="11" creationId="{4FFEE5BB-CB81-AE4D-A1E8-8E2035815265}"/>
          </ac:picMkLst>
        </pc:picChg>
      </pc:sldChg>
      <pc:sldChg chg="addSp delSp modSp add mod ord setBg">
        <pc:chgData name="Clark Lagemann" userId="a11ff4c4-b069-478a-9149-739c0983db73" providerId="ADAL" clId="{36959569-9E77-8C40-92B7-94912D90B966}" dt="2025-03-20T14:26:35.996" v="1032" actId="20578"/>
        <pc:sldMkLst>
          <pc:docMk/>
          <pc:sldMk cId="279227900" sldId="286"/>
        </pc:sldMkLst>
        <pc:spChg chg="mod">
          <ac:chgData name="Clark Lagemann" userId="a11ff4c4-b069-478a-9149-739c0983db73" providerId="ADAL" clId="{36959569-9E77-8C40-92B7-94912D90B966}" dt="2025-03-20T14:23:42.432" v="914" actId="255"/>
          <ac:spMkLst>
            <pc:docMk/>
            <pc:sldMk cId="279227900" sldId="286"/>
            <ac:spMk id="4" creationId="{B64252A4-69C5-16AB-F56E-23BA577B46A5}"/>
          </ac:spMkLst>
        </pc:spChg>
        <pc:spChg chg="mod">
          <ac:chgData name="Clark Lagemann" userId="a11ff4c4-b069-478a-9149-739c0983db73" providerId="ADAL" clId="{36959569-9E77-8C40-92B7-94912D90B966}" dt="2025-03-20T14:26:03.979" v="1030" actId="122"/>
          <ac:spMkLst>
            <pc:docMk/>
            <pc:sldMk cId="279227900" sldId="286"/>
            <ac:spMk id="5" creationId="{35289879-654F-CCDB-AF7F-1CE592F39123}"/>
          </ac:spMkLst>
        </pc:spChg>
        <pc:spChg chg="mod">
          <ac:chgData name="Clark Lagemann" userId="a11ff4c4-b069-478a-9149-739c0983db73" providerId="ADAL" clId="{36959569-9E77-8C40-92B7-94912D90B966}" dt="2025-03-20T14:26:29.740" v="1031" actId="1076"/>
          <ac:spMkLst>
            <pc:docMk/>
            <pc:sldMk cId="279227900" sldId="286"/>
            <ac:spMk id="8" creationId="{B5737424-97C6-5776-DD60-5E1D73311F99}"/>
          </ac:spMkLst>
        </pc:spChg>
        <pc:spChg chg="mod">
          <ac:chgData name="Clark Lagemann" userId="a11ff4c4-b069-478a-9149-739c0983db73" providerId="ADAL" clId="{36959569-9E77-8C40-92B7-94912D90B966}" dt="2025-03-20T14:26:29.740" v="1031" actId="1076"/>
          <ac:spMkLst>
            <pc:docMk/>
            <pc:sldMk cId="279227900" sldId="286"/>
            <ac:spMk id="9" creationId="{0C79629C-28AC-E19A-7D2D-A6F889F5600D}"/>
          </ac:spMkLst>
        </pc:spChg>
        <pc:spChg chg="mod">
          <ac:chgData name="Clark Lagemann" userId="a11ff4c4-b069-478a-9149-739c0983db73" providerId="ADAL" clId="{36959569-9E77-8C40-92B7-94912D90B966}" dt="2025-03-20T14:26:29.740" v="1031" actId="1076"/>
          <ac:spMkLst>
            <pc:docMk/>
            <pc:sldMk cId="279227900" sldId="286"/>
            <ac:spMk id="10" creationId="{B1D14A61-669B-F0BF-7A07-84CC369FDEDE}"/>
          </ac:spMkLst>
        </pc:spChg>
        <pc:picChg chg="add mod">
          <ac:chgData name="Clark Lagemann" userId="a11ff4c4-b069-478a-9149-739c0983db73" providerId="ADAL" clId="{36959569-9E77-8C40-92B7-94912D90B966}" dt="2025-03-20T14:22:41.427" v="904" actId="1076"/>
          <ac:picMkLst>
            <pc:docMk/>
            <pc:sldMk cId="279227900" sldId="286"/>
            <ac:picMk id="14" creationId="{611A13C2-4BAC-C169-80CD-111A24A0C951}"/>
          </ac:picMkLst>
        </pc:picChg>
      </pc:sldChg>
      <pc:sldChg chg="addSp delSp modSp add mod ord setBg">
        <pc:chgData name="Clark Lagemann" userId="a11ff4c4-b069-478a-9149-739c0983db73" providerId="ADAL" clId="{36959569-9E77-8C40-92B7-94912D90B966}" dt="2025-03-20T17:52:29.218" v="1224" actId="14100"/>
        <pc:sldMkLst>
          <pc:docMk/>
          <pc:sldMk cId="92244750" sldId="287"/>
        </pc:sldMkLst>
        <pc:spChg chg="mod">
          <ac:chgData name="Clark Lagemann" userId="a11ff4c4-b069-478a-9149-739c0983db73" providerId="ADAL" clId="{36959569-9E77-8C40-92B7-94912D90B966}" dt="2025-03-20T17:52:23.127" v="1223" actId="1076"/>
          <ac:spMkLst>
            <pc:docMk/>
            <pc:sldMk cId="92244750" sldId="287"/>
            <ac:spMk id="4" creationId="{DB5C52BD-0939-2311-DE55-AE3A1E9F3E90}"/>
          </ac:spMkLst>
        </pc:spChg>
        <pc:spChg chg="mod">
          <ac:chgData name="Clark Lagemann" userId="a11ff4c4-b069-478a-9149-739c0983db73" providerId="ADAL" clId="{36959569-9E77-8C40-92B7-94912D90B966}" dt="2025-03-20T17:52:29.218" v="1224" actId="14100"/>
          <ac:spMkLst>
            <pc:docMk/>
            <pc:sldMk cId="92244750" sldId="287"/>
            <ac:spMk id="5" creationId="{9DFDE26C-D5C1-48F5-CF03-4F540D1C78F7}"/>
          </ac:spMkLst>
        </pc:spChg>
        <pc:spChg chg="mod">
          <ac:chgData name="Clark Lagemann" userId="a11ff4c4-b069-478a-9149-739c0983db73" providerId="ADAL" clId="{36959569-9E77-8C40-92B7-94912D90B966}" dt="2025-03-20T14:42:15.010" v="1144" actId="1076"/>
          <ac:spMkLst>
            <pc:docMk/>
            <pc:sldMk cId="92244750" sldId="287"/>
            <ac:spMk id="8" creationId="{564F5D98-7062-D5EB-27C4-020501A6FD1A}"/>
          </ac:spMkLst>
        </pc:spChg>
        <pc:spChg chg="mod">
          <ac:chgData name="Clark Lagemann" userId="a11ff4c4-b069-478a-9149-739c0983db73" providerId="ADAL" clId="{36959569-9E77-8C40-92B7-94912D90B966}" dt="2025-03-20T14:42:04.313" v="1142" actId="1076"/>
          <ac:spMkLst>
            <pc:docMk/>
            <pc:sldMk cId="92244750" sldId="287"/>
            <ac:spMk id="9" creationId="{FCD206F8-3588-028C-869B-D9D9A7125D35}"/>
          </ac:spMkLst>
        </pc:spChg>
        <pc:spChg chg="mod">
          <ac:chgData name="Clark Lagemann" userId="a11ff4c4-b069-478a-9149-739c0983db73" providerId="ADAL" clId="{36959569-9E77-8C40-92B7-94912D90B966}" dt="2025-03-20T14:42:07.563" v="1143" actId="1076"/>
          <ac:spMkLst>
            <pc:docMk/>
            <pc:sldMk cId="92244750" sldId="287"/>
            <ac:spMk id="10" creationId="{CCAE061F-D519-1E5E-1BEA-76F47BA9F583}"/>
          </ac:spMkLst>
        </pc:spChg>
        <pc:picChg chg="add mod modCrop">
          <ac:chgData name="Clark Lagemann" userId="a11ff4c4-b069-478a-9149-739c0983db73" providerId="ADAL" clId="{36959569-9E77-8C40-92B7-94912D90B966}" dt="2025-03-20T14:39:06.434" v="1088" actId="1076"/>
          <ac:picMkLst>
            <pc:docMk/>
            <pc:sldMk cId="92244750" sldId="287"/>
            <ac:picMk id="11" creationId="{7574F9FD-2790-21F5-AD7B-2401452F232A}"/>
          </ac:picMkLst>
        </pc:picChg>
      </pc:sldChg>
      <pc:sldChg chg="addSp delSp modSp add mod ord setBg">
        <pc:chgData name="Clark Lagemann" userId="a11ff4c4-b069-478a-9149-739c0983db73" providerId="ADAL" clId="{36959569-9E77-8C40-92B7-94912D90B966}" dt="2025-03-20T14:54:14.372" v="1222" actId="207"/>
        <pc:sldMkLst>
          <pc:docMk/>
          <pc:sldMk cId="1334064428" sldId="288"/>
        </pc:sldMkLst>
        <pc:spChg chg="mod">
          <ac:chgData name="Clark Lagemann" userId="a11ff4c4-b069-478a-9149-739c0983db73" providerId="ADAL" clId="{36959569-9E77-8C40-92B7-94912D90B966}" dt="2025-03-20T14:54:14.372" v="1222" actId="207"/>
          <ac:spMkLst>
            <pc:docMk/>
            <pc:sldMk cId="1334064428" sldId="288"/>
            <ac:spMk id="3" creationId="{55C22AF5-3D92-8E8A-4CCE-5FDE6B391EB3}"/>
          </ac:spMkLst>
        </pc:spChg>
        <pc:spChg chg="mod">
          <ac:chgData name="Clark Lagemann" userId="a11ff4c4-b069-478a-9149-739c0983db73" providerId="ADAL" clId="{36959569-9E77-8C40-92B7-94912D90B966}" dt="2025-03-20T14:53:27.211" v="1218" actId="20577"/>
          <ac:spMkLst>
            <pc:docMk/>
            <pc:sldMk cId="1334064428" sldId="288"/>
            <ac:spMk id="4" creationId="{A88D5DFA-A5C9-5642-B26C-8C22FEBA55C0}"/>
          </ac:spMkLst>
        </pc:spChg>
        <pc:spChg chg="mod">
          <ac:chgData name="Clark Lagemann" userId="a11ff4c4-b069-478a-9149-739c0983db73" providerId="ADAL" clId="{36959569-9E77-8C40-92B7-94912D90B966}" dt="2025-03-20T14:48:52.885" v="1188" actId="1076"/>
          <ac:spMkLst>
            <pc:docMk/>
            <pc:sldMk cId="1334064428" sldId="288"/>
            <ac:spMk id="8" creationId="{1CF50CA1-FE77-27B8-4785-80FA9456834C}"/>
          </ac:spMkLst>
        </pc:spChg>
        <pc:spChg chg="mod">
          <ac:chgData name="Clark Lagemann" userId="a11ff4c4-b069-478a-9149-739c0983db73" providerId="ADAL" clId="{36959569-9E77-8C40-92B7-94912D90B966}" dt="2025-03-20T14:48:49.913" v="1187" actId="1076"/>
          <ac:spMkLst>
            <pc:docMk/>
            <pc:sldMk cId="1334064428" sldId="288"/>
            <ac:spMk id="9" creationId="{937B9F21-4605-8E8C-052A-0DA81C3778D6}"/>
          </ac:spMkLst>
        </pc:spChg>
        <pc:spChg chg="mod">
          <ac:chgData name="Clark Lagemann" userId="a11ff4c4-b069-478a-9149-739c0983db73" providerId="ADAL" clId="{36959569-9E77-8C40-92B7-94912D90B966}" dt="2025-03-20T14:48:34.301" v="1185" actId="1076"/>
          <ac:spMkLst>
            <pc:docMk/>
            <pc:sldMk cId="1334064428" sldId="288"/>
            <ac:spMk id="10" creationId="{AED44BBF-1BBB-2E99-A9B8-4BE610C20AB2}"/>
          </ac:spMkLst>
        </pc:spChg>
        <pc:picChg chg="add mod">
          <ac:chgData name="Clark Lagemann" userId="a11ff4c4-b069-478a-9149-739c0983db73" providerId="ADAL" clId="{36959569-9E77-8C40-92B7-94912D90B966}" dt="2025-03-20T14:47:46.334" v="1177" actId="1076"/>
          <ac:picMkLst>
            <pc:docMk/>
            <pc:sldMk cId="1334064428" sldId="288"/>
            <ac:picMk id="12" creationId="{56F2B5A3-128C-2305-F67A-C2CE039BA62E}"/>
          </ac:picMkLst>
        </pc:picChg>
      </pc:sldChg>
      <pc:sldChg chg="addSp delSp modSp mod setBg delAnim modAnim">
        <pc:chgData name="Clark Lagemann" userId="a11ff4c4-b069-478a-9149-739c0983db73" providerId="ADAL" clId="{36959569-9E77-8C40-92B7-94912D90B966}" dt="2025-03-27T14:57:24.334" v="1992" actId="1076"/>
        <pc:sldMkLst>
          <pc:docMk/>
          <pc:sldMk cId="622687782" sldId="289"/>
        </pc:sldMkLst>
        <pc:spChg chg="add mod">
          <ac:chgData name="Clark Lagemann" userId="a11ff4c4-b069-478a-9149-739c0983db73" providerId="ADAL" clId="{36959569-9E77-8C40-92B7-94912D90B966}" dt="2025-03-25T21:23:36.798" v="1979" actId="1035"/>
          <ac:spMkLst>
            <pc:docMk/>
            <pc:sldMk cId="622687782" sldId="289"/>
            <ac:spMk id="3" creationId="{C9E7CE43-C423-227D-72C3-B0CBB6DF1074}"/>
          </ac:spMkLst>
        </pc:spChg>
        <pc:spChg chg="add del mod topLvl">
          <ac:chgData name="Clark Lagemann" userId="a11ff4c4-b069-478a-9149-739c0983db73" providerId="ADAL" clId="{36959569-9E77-8C40-92B7-94912D90B966}" dt="2025-03-27T14:53:18.617" v="1985" actId="478"/>
          <ac:spMkLst>
            <pc:docMk/>
            <pc:sldMk cId="622687782" sldId="289"/>
            <ac:spMk id="42" creationId="{57CE008C-B285-F918-3012-2205F0C82C24}"/>
          </ac:spMkLst>
        </pc:spChg>
        <pc:spChg chg="add mod">
          <ac:chgData name="Clark Lagemann" userId="a11ff4c4-b069-478a-9149-739c0983db73" providerId="ADAL" clId="{36959569-9E77-8C40-92B7-94912D90B966}" dt="2025-03-25T21:03:17.103" v="1782" actId="20577"/>
          <ac:spMkLst>
            <pc:docMk/>
            <pc:sldMk cId="622687782" sldId="289"/>
            <ac:spMk id="45" creationId="{4149D8F0-A6BC-D479-9E5B-910FBA1463C0}"/>
          </ac:spMkLst>
        </pc:spChg>
        <pc:spChg chg="add mod">
          <ac:chgData name="Clark Lagemann" userId="a11ff4c4-b069-478a-9149-739c0983db73" providerId="ADAL" clId="{36959569-9E77-8C40-92B7-94912D90B966}" dt="2025-03-25T21:23:12.342" v="1957" actId="20577"/>
          <ac:spMkLst>
            <pc:docMk/>
            <pc:sldMk cId="622687782" sldId="289"/>
            <ac:spMk id="49" creationId="{E5CA6A56-CBD7-84D8-231E-5EE74A13BEDB}"/>
          </ac:spMkLst>
        </pc:spChg>
        <pc:grpChg chg="add mod">
          <ac:chgData name="Clark Lagemann" userId="a11ff4c4-b069-478a-9149-739c0983db73" providerId="ADAL" clId="{36959569-9E77-8C40-92B7-94912D90B966}" dt="2025-03-25T16:14:26.952" v="1236" actId="1076"/>
          <ac:grpSpMkLst>
            <pc:docMk/>
            <pc:sldMk cId="622687782" sldId="289"/>
            <ac:grpSpMk id="5" creationId="{1936CD3B-6767-5637-3CBC-3D7A7678EA56}"/>
          </ac:grpSpMkLst>
        </pc:grpChg>
        <pc:grpChg chg="add mod">
          <ac:chgData name="Clark Lagemann" userId="a11ff4c4-b069-478a-9149-739c0983db73" providerId="ADAL" clId="{36959569-9E77-8C40-92B7-94912D90B966}" dt="2025-03-25T16:14:36.599" v="1238" actId="1076"/>
          <ac:grpSpMkLst>
            <pc:docMk/>
            <pc:sldMk cId="622687782" sldId="289"/>
            <ac:grpSpMk id="8" creationId="{0027CFC4-7120-4B6B-033C-08F181A8BFDE}"/>
          </ac:grpSpMkLst>
        </pc:grpChg>
        <pc:grpChg chg="add mod">
          <ac:chgData name="Clark Lagemann" userId="a11ff4c4-b069-478a-9149-739c0983db73" providerId="ADAL" clId="{36959569-9E77-8C40-92B7-94912D90B966}" dt="2025-03-25T17:42:19.219" v="1591" actId="1076"/>
          <ac:grpSpMkLst>
            <pc:docMk/>
            <pc:sldMk cId="622687782" sldId="289"/>
            <ac:grpSpMk id="44" creationId="{EA921643-2E76-4EB3-BA42-85B77A7BBDE3}"/>
          </ac:grpSpMkLst>
        </pc:grpChg>
        <pc:picChg chg="add mod">
          <ac:chgData name="Clark Lagemann" userId="a11ff4c4-b069-478a-9149-739c0983db73" providerId="ADAL" clId="{36959569-9E77-8C40-92B7-94912D90B966}" dt="2025-03-27T14:57:24.334" v="1992" actId="1076"/>
          <ac:picMkLst>
            <pc:docMk/>
            <pc:sldMk cId="622687782" sldId="289"/>
            <ac:picMk id="4" creationId="{DDD0697C-C6C0-1D4A-D7C5-07723231C1A6}"/>
          </ac:picMkLst>
        </pc:picChg>
        <pc:picChg chg="mod">
          <ac:chgData name="Clark Lagemann" userId="a11ff4c4-b069-478a-9149-739c0983db73" providerId="ADAL" clId="{36959569-9E77-8C40-92B7-94912D90B966}" dt="2025-03-25T16:14:05.373" v="1234"/>
          <ac:picMkLst>
            <pc:docMk/>
            <pc:sldMk cId="622687782" sldId="289"/>
            <ac:picMk id="6" creationId="{D42B3F71-A75D-BC6A-0429-8A590E8F9935}"/>
          </ac:picMkLst>
        </pc:picChg>
        <pc:picChg chg="mod">
          <ac:chgData name="Clark Lagemann" userId="a11ff4c4-b069-478a-9149-739c0983db73" providerId="ADAL" clId="{36959569-9E77-8C40-92B7-94912D90B966}" dt="2025-03-25T16:14:05.373" v="1234"/>
          <ac:picMkLst>
            <pc:docMk/>
            <pc:sldMk cId="622687782" sldId="289"/>
            <ac:picMk id="7" creationId="{A1AC018B-1B56-368B-89BA-CCDF398F1985}"/>
          </ac:picMkLst>
        </pc:picChg>
        <pc:picChg chg="mod">
          <ac:chgData name="Clark Lagemann" userId="a11ff4c4-b069-478a-9149-739c0983db73" providerId="ADAL" clId="{36959569-9E77-8C40-92B7-94912D90B966}" dt="2025-03-25T16:14:28.266" v="1237"/>
          <ac:picMkLst>
            <pc:docMk/>
            <pc:sldMk cId="622687782" sldId="289"/>
            <ac:picMk id="9" creationId="{7E329D04-B6C0-132D-FFF6-3488509F3434}"/>
          </ac:picMkLst>
        </pc:picChg>
        <pc:picChg chg="mod">
          <ac:chgData name="Clark Lagemann" userId="a11ff4c4-b069-478a-9149-739c0983db73" providerId="ADAL" clId="{36959569-9E77-8C40-92B7-94912D90B966}" dt="2025-03-25T16:14:28.266" v="1237"/>
          <ac:picMkLst>
            <pc:docMk/>
            <pc:sldMk cId="622687782" sldId="289"/>
            <ac:picMk id="10" creationId="{CB995A45-F45D-1D64-7A11-A15C75CAE31C}"/>
          </ac:picMkLst>
        </pc:picChg>
      </pc:sldChg>
      <pc:sldChg chg="addSp delSp modSp add del mod modAnim">
        <pc:chgData name="Clark Lagemann" userId="a11ff4c4-b069-478a-9149-739c0983db73" providerId="ADAL" clId="{36959569-9E77-8C40-92B7-94912D90B966}" dt="2025-03-25T21:14:08.643" v="1946" actId="2696"/>
        <pc:sldMkLst>
          <pc:docMk/>
          <pc:sldMk cId="2299532500" sldId="290"/>
        </pc:sldMkLst>
      </pc:sldChg>
    </pc:docChg>
  </pc:docChgLst>
  <pc:docChgLst>
    <pc:chgData name="Brittany Kowalski, MS, NBC-HWC" userId="ad142784-4227-4211-8e84-44a3afe1ee6e" providerId="ADAL" clId="{5AC38496-A488-41E0-AB0D-D92D3765EFA3}"/>
    <pc:docChg chg="delSld">
      <pc:chgData name="Brittany Kowalski, MS, NBC-HWC" userId="ad142784-4227-4211-8e84-44a3afe1ee6e" providerId="ADAL" clId="{5AC38496-A488-41E0-AB0D-D92D3765EFA3}" dt="2025-04-11T18:38:52.262" v="0" actId="47"/>
      <pc:docMkLst>
        <pc:docMk/>
      </pc:docMkLst>
      <pc:sldChg chg="del">
        <pc:chgData name="Brittany Kowalski, MS, NBC-HWC" userId="ad142784-4227-4211-8e84-44a3afe1ee6e" providerId="ADAL" clId="{5AC38496-A488-41E0-AB0D-D92D3765EFA3}" dt="2025-04-11T18:38:52.262" v="0" actId="47"/>
        <pc:sldMkLst>
          <pc:docMk/>
          <pc:sldMk cId="776213968" sldId="282"/>
        </pc:sldMkLst>
      </pc:sldChg>
    </pc:docChg>
  </pc:docChgLst>
  <pc:docChgLst>
    <pc:chgData name="Brittany Kowalski, MS, NBC-HWC" userId="S::bkowalski@avidonhealth.com::ad142784-4227-4211-8e84-44a3afe1ee6e" providerId="AD" clId="Web-{612EBD24-D9D8-2E48-F1F8-50714553B749}"/>
    <pc:docChg chg="modSld">
      <pc:chgData name="Brittany Kowalski, MS, NBC-HWC" userId="S::bkowalski@avidonhealth.com::ad142784-4227-4211-8e84-44a3afe1ee6e" providerId="AD" clId="Web-{612EBD24-D9D8-2E48-F1F8-50714553B749}" dt="2025-03-28T17:22:21.946" v="112" actId="20577"/>
      <pc:docMkLst>
        <pc:docMk/>
      </pc:docMkLst>
      <pc:sldChg chg="addSp delSp modSp">
        <pc:chgData name="Brittany Kowalski, MS, NBC-HWC" userId="S::bkowalski@avidonhealth.com::ad142784-4227-4211-8e84-44a3afe1ee6e" providerId="AD" clId="Web-{612EBD24-D9D8-2E48-F1F8-50714553B749}" dt="2025-03-28T17:21:53.820" v="106" actId="20577"/>
        <pc:sldMkLst>
          <pc:docMk/>
          <pc:sldMk cId="3208770791" sldId="259"/>
        </pc:sldMkLst>
        <pc:spChg chg="mod">
          <ac:chgData name="Brittany Kowalski, MS, NBC-HWC" userId="S::bkowalski@avidonhealth.com::ad142784-4227-4211-8e84-44a3afe1ee6e" providerId="AD" clId="Web-{612EBD24-D9D8-2E48-F1F8-50714553B749}" dt="2025-03-28T17:21:53.820" v="106" actId="20577"/>
          <ac:spMkLst>
            <pc:docMk/>
            <pc:sldMk cId="3208770791" sldId="259"/>
            <ac:spMk id="9" creationId="{7F77A552-3593-1C41-E18B-A525AADAE7DF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6:24.957" v="60"/>
          <ac:spMkLst>
            <pc:docMk/>
            <pc:sldMk cId="3208770791" sldId="259"/>
            <ac:spMk id="10" creationId="{9200D4C1-6D6E-54B3-D8DA-08F7A35DF342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7:33.490" v="77" actId="1076"/>
          <ac:picMkLst>
            <pc:docMk/>
            <pc:sldMk cId="3208770791" sldId="259"/>
            <ac:picMk id="12" creationId="{0EE2236B-62D9-3D22-347D-E52A943822BD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1:16.929" v="98" actId="20577"/>
        <pc:sldMkLst>
          <pc:docMk/>
          <pc:sldMk cId="442846838" sldId="260"/>
        </pc:sldMkLst>
        <pc:spChg chg="mod">
          <ac:chgData name="Brittany Kowalski, MS, NBC-HWC" userId="S::bkowalski@avidonhealth.com::ad142784-4227-4211-8e84-44a3afe1ee6e" providerId="AD" clId="Web-{612EBD24-D9D8-2E48-F1F8-50714553B749}" dt="2025-03-28T17:21:16.929" v="98" actId="20577"/>
          <ac:spMkLst>
            <pc:docMk/>
            <pc:sldMk cId="442846838" sldId="260"/>
            <ac:spMk id="9" creationId="{1DB3EAC6-250F-56CF-F16C-9102EB1CD60F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5:31.314" v="46"/>
          <ac:spMkLst>
            <pc:docMk/>
            <pc:sldMk cId="442846838" sldId="260"/>
            <ac:spMk id="10" creationId="{27E94ACC-A776-9CAA-5AAB-A3F1D54005CB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5:36.752" v="48" actId="1076"/>
          <ac:picMkLst>
            <pc:docMk/>
            <pc:sldMk cId="442846838" sldId="260"/>
            <ac:picMk id="12" creationId="{74568643-3582-E460-A333-3F5598DE296A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1:43.976" v="104" actId="20577"/>
        <pc:sldMkLst>
          <pc:docMk/>
          <pc:sldMk cId="1253564711" sldId="263"/>
        </pc:sldMkLst>
        <pc:spChg chg="mod">
          <ac:chgData name="Brittany Kowalski, MS, NBC-HWC" userId="S::bkowalski@avidonhealth.com::ad142784-4227-4211-8e84-44a3afe1ee6e" providerId="AD" clId="Web-{612EBD24-D9D8-2E48-F1F8-50714553B749}" dt="2025-03-28T17:21:43.976" v="104" actId="20577"/>
          <ac:spMkLst>
            <pc:docMk/>
            <pc:sldMk cId="1253564711" sldId="263"/>
            <ac:spMk id="9" creationId="{8C81C0E4-E71D-6FA7-7572-57BF8F29BDC4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6:12.941" v="57"/>
          <ac:spMkLst>
            <pc:docMk/>
            <pc:sldMk cId="1253564711" sldId="263"/>
            <ac:spMk id="10" creationId="{33FE6C0E-BB0A-92A3-1BC6-8A8F12A95558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6:19.504" v="59" actId="1076"/>
          <ac:picMkLst>
            <pc:docMk/>
            <pc:sldMk cId="1253564711" sldId="263"/>
            <ac:picMk id="12" creationId="{5D39E99D-7B06-B7A6-B143-5EA9F648366C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23.864" v="86" actId="20577"/>
        <pc:sldMkLst>
          <pc:docMk/>
          <pc:sldMk cId="1729857467" sldId="265"/>
        </pc:sldMkLst>
        <pc:spChg chg="mod">
          <ac:chgData name="Brittany Kowalski, MS, NBC-HWC" userId="S::bkowalski@avidonhealth.com::ad142784-4227-4211-8e84-44a3afe1ee6e" providerId="AD" clId="Web-{612EBD24-D9D8-2E48-F1F8-50714553B749}" dt="2025-03-28T17:20:23.864" v="86" actId="20577"/>
          <ac:spMkLst>
            <pc:docMk/>
            <pc:sldMk cId="1729857467" sldId="265"/>
            <ac:spMk id="9" creationId="{5960CBC4-BE13-5673-5381-3E51051C0E83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2:03.245" v="11"/>
          <ac:spMkLst>
            <pc:docMk/>
            <pc:sldMk cId="1729857467" sldId="265"/>
            <ac:spMk id="10" creationId="{8033B3AC-448C-08D0-5635-A2827EFFECEF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4:38.250" v="36" actId="14100"/>
          <ac:picMkLst>
            <pc:docMk/>
            <pc:sldMk cId="1729857467" sldId="265"/>
            <ac:picMk id="12" creationId="{B1D38F7E-2995-F632-167D-7AF73038CF51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1:32.835" v="102" actId="20577"/>
        <pc:sldMkLst>
          <pc:docMk/>
          <pc:sldMk cId="295751073" sldId="268"/>
        </pc:sldMkLst>
        <pc:spChg chg="mod">
          <ac:chgData name="Brittany Kowalski, MS, NBC-HWC" userId="S::bkowalski@avidonhealth.com::ad142784-4227-4211-8e84-44a3afe1ee6e" providerId="AD" clId="Web-{612EBD24-D9D8-2E48-F1F8-50714553B749}" dt="2025-03-28T17:21:32.835" v="102" actId="20577"/>
          <ac:spMkLst>
            <pc:docMk/>
            <pc:sldMk cId="295751073" sldId="268"/>
            <ac:spMk id="9" creationId="{AE1965CA-741F-6AC6-1978-937742C11BE3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6:04.394" v="54"/>
          <ac:spMkLst>
            <pc:docMk/>
            <pc:sldMk cId="295751073" sldId="268"/>
            <ac:spMk id="10" creationId="{87C0D716-6E40-BC02-631D-632A467AA651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6:09.566" v="56" actId="1076"/>
          <ac:picMkLst>
            <pc:docMk/>
            <pc:sldMk cId="295751073" sldId="268"/>
            <ac:picMk id="12" creationId="{F7F35F83-4D79-8F42-767C-E4681FCC552E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2:01.789" v="108" actId="20577"/>
        <pc:sldMkLst>
          <pc:docMk/>
          <pc:sldMk cId="2311631747" sldId="269"/>
        </pc:sldMkLst>
        <pc:spChg chg="mod">
          <ac:chgData name="Brittany Kowalski, MS, NBC-HWC" userId="S::bkowalski@avidonhealth.com::ad142784-4227-4211-8e84-44a3afe1ee6e" providerId="AD" clId="Web-{612EBD24-D9D8-2E48-F1F8-50714553B749}" dt="2025-03-28T17:22:01.789" v="108" actId="20577"/>
          <ac:spMkLst>
            <pc:docMk/>
            <pc:sldMk cId="2311631747" sldId="269"/>
            <ac:spMk id="9" creationId="{A7FA2E01-B622-297C-8E9E-DF657BDF73CF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6:37.098" v="63"/>
          <ac:spMkLst>
            <pc:docMk/>
            <pc:sldMk cId="2311631747" sldId="269"/>
            <ac:spMk id="10" creationId="{E071B93D-4101-AD85-BB02-F72D1C6F33FE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7:27.850" v="76" actId="1076"/>
          <ac:picMkLst>
            <pc:docMk/>
            <pc:sldMk cId="2311631747" sldId="269"/>
            <ac:picMk id="12" creationId="{0F35EC75-5F7F-B873-5DDF-42BAE6F4F991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13.411" v="84" actId="20577"/>
        <pc:sldMkLst>
          <pc:docMk/>
          <pc:sldMk cId="1695893461" sldId="270"/>
        </pc:sldMkLst>
        <pc:spChg chg="mod">
          <ac:chgData name="Brittany Kowalski, MS, NBC-HWC" userId="S::bkowalski@avidonhealth.com::ad142784-4227-4211-8e84-44a3afe1ee6e" providerId="AD" clId="Web-{612EBD24-D9D8-2E48-F1F8-50714553B749}" dt="2025-03-28T17:20:13.411" v="84" actId="20577"/>
          <ac:spMkLst>
            <pc:docMk/>
            <pc:sldMk cId="1695893461" sldId="270"/>
            <ac:spMk id="9" creationId="{F75D8F7F-8503-6F6D-8001-7DDF279F3DFC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1:45.869" v="8"/>
          <ac:spMkLst>
            <pc:docMk/>
            <pc:sldMk cId="1695893461" sldId="270"/>
            <ac:spMk id="10" creationId="{A8DE4074-A851-8D83-663F-22DE201CAF51}"/>
          </ac:spMkLst>
        </pc:spChg>
        <pc:picChg chg="add del mod">
          <ac:chgData name="Brittany Kowalski, MS, NBC-HWC" userId="S::bkowalski@avidonhealth.com::ad142784-4227-4211-8e84-44a3afe1ee6e" providerId="AD" clId="Web-{612EBD24-D9D8-2E48-F1F8-50714553B749}" dt="2025-03-27T20:04:13.765" v="33"/>
          <ac:picMkLst>
            <pc:docMk/>
            <pc:sldMk cId="1695893461" sldId="270"/>
            <ac:picMk id="7" creationId="{1E5DC2A7-7467-0E42-3887-0CE90B1CF41B}"/>
          </ac:picMkLst>
        </pc:picChg>
        <pc:picChg chg="add mod">
          <ac:chgData name="Brittany Kowalski, MS, NBC-HWC" userId="S::bkowalski@avidonhealth.com::ad142784-4227-4211-8e84-44a3afe1ee6e" providerId="AD" clId="Web-{612EBD24-D9D8-2E48-F1F8-50714553B749}" dt="2025-03-27T20:04:16.437" v="35" actId="1076"/>
          <ac:picMkLst>
            <pc:docMk/>
            <pc:sldMk cId="1695893461" sldId="270"/>
            <ac:picMk id="12" creationId="{8FCEAE01-DA68-EBF7-A0DB-DF589466D7D8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50.115" v="92" actId="20577"/>
        <pc:sldMkLst>
          <pc:docMk/>
          <pc:sldMk cId="1439011713" sldId="276"/>
        </pc:sldMkLst>
        <pc:spChg chg="mod">
          <ac:chgData name="Brittany Kowalski, MS, NBC-HWC" userId="S::bkowalski@avidonhealth.com::ad142784-4227-4211-8e84-44a3afe1ee6e" providerId="AD" clId="Web-{612EBD24-D9D8-2E48-F1F8-50714553B749}" dt="2025-03-28T17:20:50.115" v="92" actId="20577"/>
          <ac:spMkLst>
            <pc:docMk/>
            <pc:sldMk cId="1439011713" sldId="276"/>
            <ac:spMk id="9" creationId="{BA23B6BD-6881-A0B7-0D48-388C684E93FA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4:56.922" v="39"/>
          <ac:spMkLst>
            <pc:docMk/>
            <pc:sldMk cId="1439011713" sldId="276"/>
            <ac:spMk id="10" creationId="{6124DE8A-82AC-6102-E057-50B3C2F87327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5:08.126" v="41" actId="1076"/>
          <ac:picMkLst>
            <pc:docMk/>
            <pc:sldMk cId="1439011713" sldId="276"/>
            <ac:picMk id="12" creationId="{BBCC7BEA-02F4-1354-A79A-1DFDFB2497EC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31.599" v="88" actId="20577"/>
        <pc:sldMkLst>
          <pc:docMk/>
          <pc:sldMk cId="3973276900" sldId="277"/>
        </pc:sldMkLst>
        <pc:spChg chg="del">
          <ac:chgData name="Brittany Kowalski, MS, NBC-HWC" userId="S::bkowalski@avidonhealth.com::ad142784-4227-4211-8e84-44a3afe1ee6e" providerId="AD" clId="Web-{612EBD24-D9D8-2E48-F1F8-50714553B749}" dt="2025-03-27T20:02:27.495" v="16"/>
          <ac:spMkLst>
            <pc:docMk/>
            <pc:sldMk cId="3973276900" sldId="277"/>
            <ac:spMk id="3" creationId="{27C0DA83-31B1-D174-B0F5-3546F53048E2}"/>
          </ac:spMkLst>
        </pc:spChg>
        <pc:spChg chg="mod">
          <ac:chgData name="Brittany Kowalski, MS, NBC-HWC" userId="S::bkowalski@avidonhealth.com::ad142784-4227-4211-8e84-44a3afe1ee6e" providerId="AD" clId="Web-{612EBD24-D9D8-2E48-F1F8-50714553B749}" dt="2025-03-28T17:20:31.599" v="88" actId="20577"/>
          <ac:spMkLst>
            <pc:docMk/>
            <pc:sldMk cId="3973276900" sldId="277"/>
            <ac:spMk id="11" creationId="{195DCADC-7E12-BC89-406D-E587CF52F28B}"/>
          </ac:spMkLst>
        </pc:spChg>
        <pc:picChg chg="add del mod">
          <ac:chgData name="Brittany Kowalski, MS, NBC-HWC" userId="S::bkowalski@avidonhealth.com::ad142784-4227-4211-8e84-44a3afe1ee6e" providerId="AD" clId="Web-{612EBD24-D9D8-2E48-F1F8-50714553B749}" dt="2025-03-27T20:04:44.047" v="37"/>
          <ac:picMkLst>
            <pc:docMk/>
            <pc:sldMk cId="3973276900" sldId="277"/>
            <ac:picMk id="5" creationId="{DA5268C1-C9C6-B7E8-7001-36FD0A551FAE}"/>
          </ac:picMkLst>
        </pc:picChg>
        <pc:picChg chg="add">
          <ac:chgData name="Brittany Kowalski, MS, NBC-HWC" userId="S::bkowalski@avidonhealth.com::ad142784-4227-4211-8e84-44a3afe1ee6e" providerId="AD" clId="Web-{612EBD24-D9D8-2E48-F1F8-50714553B749}" dt="2025-03-27T20:04:44.500" v="38"/>
          <ac:picMkLst>
            <pc:docMk/>
            <pc:sldMk cId="3973276900" sldId="277"/>
            <ac:picMk id="14" creationId="{3D587211-B462-9642-6C44-BAD8A6BDD76C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58.506" v="94" actId="20577"/>
        <pc:sldMkLst>
          <pc:docMk/>
          <pc:sldMk cId="395651067" sldId="281"/>
        </pc:sldMkLst>
        <pc:spChg chg="mod">
          <ac:chgData name="Brittany Kowalski, MS, NBC-HWC" userId="S::bkowalski@avidonhealth.com::ad142784-4227-4211-8e84-44a3afe1ee6e" providerId="AD" clId="Web-{612EBD24-D9D8-2E48-F1F8-50714553B749}" dt="2025-03-28T17:20:58.506" v="94" actId="20577"/>
          <ac:spMkLst>
            <pc:docMk/>
            <pc:sldMk cId="395651067" sldId="281"/>
            <ac:spMk id="9" creationId="{00DB79B2-4935-B81A-783E-AFE263E86999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7:45.882" v="78"/>
          <ac:spMkLst>
            <pc:docMk/>
            <pc:sldMk cId="395651067" sldId="281"/>
            <ac:spMk id="10" creationId="{720F3144-81C4-A5A6-36F9-C1D40F3414DF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7:53.194" v="80" actId="1076"/>
          <ac:picMkLst>
            <pc:docMk/>
            <pc:sldMk cId="395651067" sldId="281"/>
            <ac:picMk id="7" creationId="{A3AA19F7-BB98-E4A6-3E92-5E5643E26FF0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01.067" v="82" actId="20577"/>
        <pc:sldMkLst>
          <pc:docMk/>
          <pc:sldMk cId="4105241171" sldId="283"/>
        </pc:sldMkLst>
        <pc:spChg chg="mod">
          <ac:chgData name="Brittany Kowalski, MS, NBC-HWC" userId="S::bkowalski@avidonhealth.com::ad142784-4227-4211-8e84-44a3afe1ee6e" providerId="AD" clId="Web-{612EBD24-D9D8-2E48-F1F8-50714553B749}" dt="2025-03-28T17:20:01.067" v="82" actId="20577"/>
          <ac:spMkLst>
            <pc:docMk/>
            <pc:sldMk cId="4105241171" sldId="283"/>
            <ac:spMk id="9" creationId="{2218C3BA-F194-6BD7-061D-335218459DED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19:59:28.364" v="0"/>
          <ac:spMkLst>
            <pc:docMk/>
            <pc:sldMk cId="4105241171" sldId="283"/>
            <ac:spMk id="10" creationId="{71979B4C-45F0-8724-F31A-CB312EE9260E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1:21.415" v="7"/>
          <ac:picMkLst>
            <pc:docMk/>
            <pc:sldMk cId="4105241171" sldId="283"/>
            <ac:picMk id="6" creationId="{7B1A0C99-9BD2-E01C-0A53-E327FDF6009E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1:24.523" v="100" actId="20577"/>
        <pc:sldMkLst>
          <pc:docMk/>
          <pc:sldMk cId="822465550" sldId="284"/>
        </pc:sldMkLst>
        <pc:spChg chg="mod">
          <ac:chgData name="Brittany Kowalski, MS, NBC-HWC" userId="S::bkowalski@avidonhealth.com::ad142784-4227-4211-8e84-44a3afe1ee6e" providerId="AD" clId="Web-{612EBD24-D9D8-2E48-F1F8-50714553B749}" dt="2025-03-28T17:21:24.523" v="100" actId="20577"/>
          <ac:spMkLst>
            <pc:docMk/>
            <pc:sldMk cId="822465550" sldId="284"/>
            <ac:spMk id="9" creationId="{167C66D5-58CA-2D36-3145-AD3508A94188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5:50.440" v="49"/>
          <ac:spMkLst>
            <pc:docMk/>
            <pc:sldMk cId="822465550" sldId="284"/>
            <ac:spMk id="10" creationId="{B52D53AE-7BE9-65AB-2A65-F72186783BCC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5:58.643" v="53" actId="1076"/>
          <ac:picMkLst>
            <pc:docMk/>
            <pc:sldMk cId="822465550" sldId="284"/>
            <ac:picMk id="5" creationId="{8A0E0FA7-0509-1CD5-ED45-CBF3F68369F7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2:21.946" v="112" actId="20577"/>
        <pc:sldMkLst>
          <pc:docMk/>
          <pc:sldMk cId="2174757042" sldId="285"/>
        </pc:sldMkLst>
        <pc:spChg chg="mod">
          <ac:chgData name="Brittany Kowalski, MS, NBC-HWC" userId="S::bkowalski@avidonhealth.com::ad142784-4227-4211-8e84-44a3afe1ee6e" providerId="AD" clId="Web-{612EBD24-D9D8-2E48-F1F8-50714553B749}" dt="2025-03-28T17:22:21.946" v="112" actId="20577"/>
          <ac:spMkLst>
            <pc:docMk/>
            <pc:sldMk cId="2174757042" sldId="285"/>
            <ac:spMk id="8" creationId="{B4654D7F-9ED5-CEB2-5634-02460D4E58E1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7:03.239" v="70"/>
          <ac:spMkLst>
            <pc:docMk/>
            <pc:sldMk cId="2174757042" sldId="285"/>
            <ac:spMk id="9" creationId="{2949340E-9AED-9ED5-33AB-035094C5B725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7:12.130" v="74" actId="1076"/>
          <ac:picMkLst>
            <pc:docMk/>
            <pc:sldMk cId="2174757042" sldId="285"/>
            <ac:picMk id="6" creationId="{AC4CAB1A-0693-D8C4-1F24-4BA8D8CF4FF6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1:08.616" v="96" actId="20577"/>
        <pc:sldMkLst>
          <pc:docMk/>
          <pc:sldMk cId="279227900" sldId="286"/>
        </pc:sldMkLst>
        <pc:spChg chg="mod">
          <ac:chgData name="Brittany Kowalski, MS, NBC-HWC" userId="S::bkowalski@avidonhealth.com::ad142784-4227-4211-8e84-44a3afe1ee6e" providerId="AD" clId="Web-{612EBD24-D9D8-2E48-F1F8-50714553B749}" dt="2025-03-28T17:21:08.616" v="96" actId="20577"/>
          <ac:spMkLst>
            <pc:docMk/>
            <pc:sldMk cId="279227900" sldId="286"/>
            <ac:spMk id="9" creationId="{0C79629C-28AC-E19A-7D2D-A6F889F5600D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5:12.767" v="42"/>
          <ac:spMkLst>
            <pc:docMk/>
            <pc:sldMk cId="279227900" sldId="286"/>
            <ac:spMk id="10" creationId="{B1D14A61-669B-F0BF-7A07-84CC369FDEDE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5:27.939" v="45" actId="1076"/>
          <ac:picMkLst>
            <pc:docMk/>
            <pc:sldMk cId="279227900" sldId="286"/>
            <ac:picMk id="6" creationId="{78C4768C-720C-EA8F-B66F-46558CC2374F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2:09.477" v="110" actId="20577"/>
        <pc:sldMkLst>
          <pc:docMk/>
          <pc:sldMk cId="92244750" sldId="287"/>
        </pc:sldMkLst>
        <pc:spChg chg="mod">
          <ac:chgData name="Brittany Kowalski, MS, NBC-HWC" userId="S::bkowalski@avidonhealth.com::ad142784-4227-4211-8e84-44a3afe1ee6e" providerId="AD" clId="Web-{612EBD24-D9D8-2E48-F1F8-50714553B749}" dt="2025-03-28T17:22:09.477" v="110" actId="20577"/>
          <ac:spMkLst>
            <pc:docMk/>
            <pc:sldMk cId="92244750" sldId="287"/>
            <ac:spMk id="9" creationId="{FCD206F8-3588-028C-869B-D9D9A7125D35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6:45.442" v="66"/>
          <ac:spMkLst>
            <pc:docMk/>
            <pc:sldMk cId="92244750" sldId="287"/>
            <ac:spMk id="10" creationId="{CCAE061F-D519-1E5E-1BEA-76F47BA9F583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6:57.786" v="69" actId="14100"/>
          <ac:picMkLst>
            <pc:docMk/>
            <pc:sldMk cId="92244750" sldId="287"/>
            <ac:picMk id="6" creationId="{A93FAE86-4B3C-EBBD-C8F1-34246658B61D}"/>
          </ac:picMkLst>
        </pc:picChg>
      </pc:sldChg>
      <pc:sldChg chg="addSp delSp modSp">
        <pc:chgData name="Brittany Kowalski, MS, NBC-HWC" userId="S::bkowalski@avidonhealth.com::ad142784-4227-4211-8e84-44a3afe1ee6e" providerId="AD" clId="Web-{612EBD24-D9D8-2E48-F1F8-50714553B749}" dt="2025-03-28T17:20:40.584" v="90" actId="20577"/>
        <pc:sldMkLst>
          <pc:docMk/>
          <pc:sldMk cId="1334064428" sldId="288"/>
        </pc:sldMkLst>
        <pc:spChg chg="mod">
          <ac:chgData name="Brittany Kowalski, MS, NBC-HWC" userId="S::bkowalski@avidonhealth.com::ad142784-4227-4211-8e84-44a3afe1ee6e" providerId="AD" clId="Web-{612EBD24-D9D8-2E48-F1F8-50714553B749}" dt="2025-03-28T17:20:40.584" v="90" actId="20577"/>
          <ac:spMkLst>
            <pc:docMk/>
            <pc:sldMk cId="1334064428" sldId="288"/>
            <ac:spMk id="9" creationId="{937B9F21-4605-8E8C-052A-0DA81C3778D6}"/>
          </ac:spMkLst>
        </pc:spChg>
        <pc:spChg chg="del">
          <ac:chgData name="Brittany Kowalski, MS, NBC-HWC" userId="S::bkowalski@avidonhealth.com::ad142784-4227-4211-8e84-44a3afe1ee6e" providerId="AD" clId="Web-{612EBD24-D9D8-2E48-F1F8-50714553B749}" dt="2025-03-27T20:02:49.746" v="20"/>
          <ac:spMkLst>
            <pc:docMk/>
            <pc:sldMk cId="1334064428" sldId="288"/>
            <ac:spMk id="10" creationId="{AED44BBF-1BBB-2E99-A9B8-4BE610C20AB2}"/>
          </ac:spMkLst>
        </pc:spChg>
        <pc:picChg chg="add mod">
          <ac:chgData name="Brittany Kowalski, MS, NBC-HWC" userId="S::bkowalski@avidonhealth.com::ad142784-4227-4211-8e84-44a3afe1ee6e" providerId="AD" clId="Web-{612EBD24-D9D8-2E48-F1F8-50714553B749}" dt="2025-03-27T20:03:23.732" v="26" actId="1076"/>
          <ac:picMkLst>
            <pc:docMk/>
            <pc:sldMk cId="1334064428" sldId="288"/>
            <ac:picMk id="6" creationId="{C34CD5E6-5EAC-EA91-BC0D-CE078D46E9B1}"/>
          </ac:picMkLst>
        </pc:picChg>
      </pc:sldChg>
    </pc:docChg>
  </pc:docChgLst>
  <pc:docChgLst>
    <pc:chgData name="Reid Albright" userId="S::ralbright@avidonhealth.com::c56e264d-53a0-48ee-a955-94714bfadf69" providerId="AD" clId="Web-{8F62097C-879B-21A7-CA8C-C9DC2707A260}"/>
    <pc:docChg chg="addSld delSld">
      <pc:chgData name="Reid Albright" userId="S::ralbright@avidonhealth.com::c56e264d-53a0-48ee-a955-94714bfadf69" providerId="AD" clId="Web-{8F62097C-879B-21A7-CA8C-C9DC2707A260}" dt="2025-04-11T18:46:51.217" v="1"/>
      <pc:docMkLst>
        <pc:docMk/>
      </pc:docMkLst>
      <pc:sldChg chg="new del">
        <pc:chgData name="Reid Albright" userId="S::ralbright@avidonhealth.com::c56e264d-53a0-48ee-a955-94714bfadf69" providerId="AD" clId="Web-{8F62097C-879B-21A7-CA8C-C9DC2707A260}" dt="2025-04-11T18:46:51.217" v="1"/>
        <pc:sldMkLst>
          <pc:docMk/>
          <pc:sldMk cId="954642761" sldId="290"/>
        </pc:sldMkLst>
      </pc:sldChg>
    </pc:docChg>
  </pc:docChgLst>
  <pc:docChgLst>
    <pc:chgData name="Brittany Kowalski, MS, NBC-HWC" userId="ad142784-4227-4211-8e84-44a3afe1ee6e" providerId="ADAL" clId="{6B28DF01-CE12-41AA-8E38-D011200AF616}"/>
    <pc:docChg chg="undo custSel addSld delSld modSld sldOrd">
      <pc:chgData name="Brittany Kowalski, MS, NBC-HWC" userId="ad142784-4227-4211-8e84-44a3afe1ee6e" providerId="ADAL" clId="{6B28DF01-CE12-41AA-8E38-D011200AF616}" dt="2025-03-19T13:50:03.515" v="824" actId="20577"/>
      <pc:docMkLst>
        <pc:docMk/>
      </pc:docMkLst>
      <pc:sldChg chg="addSp modSp mod">
        <pc:chgData name="Brittany Kowalski, MS, NBC-HWC" userId="ad142784-4227-4211-8e84-44a3afe1ee6e" providerId="ADAL" clId="{6B28DF01-CE12-41AA-8E38-D011200AF616}" dt="2025-03-18T20:35:21.140" v="403"/>
        <pc:sldMkLst>
          <pc:docMk/>
          <pc:sldMk cId="1994835590" sldId="257"/>
        </pc:sldMkLst>
      </pc:sldChg>
      <pc:sldChg chg="addSp modSp mod">
        <pc:chgData name="Brittany Kowalski, MS, NBC-HWC" userId="ad142784-4227-4211-8e84-44a3afe1ee6e" providerId="ADAL" clId="{6B28DF01-CE12-41AA-8E38-D011200AF616}" dt="2025-03-18T21:00:40.692" v="731" actId="1076"/>
        <pc:sldMkLst>
          <pc:docMk/>
          <pc:sldMk cId="745934213" sldId="258"/>
        </pc:sldMkLst>
      </pc:sldChg>
      <pc:sldChg chg="addSp modSp mod">
        <pc:chgData name="Brittany Kowalski, MS, NBC-HWC" userId="ad142784-4227-4211-8e84-44a3afe1ee6e" providerId="ADAL" clId="{6B28DF01-CE12-41AA-8E38-D011200AF616}" dt="2025-03-18T20:52:10.508" v="647" actId="1076"/>
        <pc:sldMkLst>
          <pc:docMk/>
          <pc:sldMk cId="3208770791" sldId="259"/>
        </pc:sldMkLst>
        <pc:spChg chg="add mod">
          <ac:chgData name="Brittany Kowalski, MS, NBC-HWC" userId="ad142784-4227-4211-8e84-44a3afe1ee6e" providerId="ADAL" clId="{6B28DF01-CE12-41AA-8E38-D011200AF616}" dt="2025-03-18T20:47:33.089" v="634"/>
          <ac:spMkLst>
            <pc:docMk/>
            <pc:sldMk cId="3208770791" sldId="259"/>
            <ac:spMk id="3" creationId="{A24D95CB-9517-28E6-220B-3367BD191520}"/>
          </ac:spMkLst>
        </pc:spChg>
        <pc:spChg chg="add mod">
          <ac:chgData name="Brittany Kowalski, MS, NBC-HWC" userId="ad142784-4227-4211-8e84-44a3afe1ee6e" providerId="ADAL" clId="{6B28DF01-CE12-41AA-8E38-D011200AF616}" dt="2025-03-18T20:51:51.275" v="645" actId="1076"/>
          <ac:spMkLst>
            <pc:docMk/>
            <pc:sldMk cId="3208770791" sldId="259"/>
            <ac:spMk id="5" creationId="{D4536DCD-35F9-9EFB-C58F-F29AA8C3E0CD}"/>
          </ac:spMkLst>
        </pc:spChg>
        <pc:spChg chg="add mod">
          <ac:chgData name="Brittany Kowalski, MS, NBC-HWC" userId="ad142784-4227-4211-8e84-44a3afe1ee6e" providerId="ADAL" clId="{6B28DF01-CE12-41AA-8E38-D011200AF616}" dt="2025-03-18T20:52:10.508" v="647" actId="1076"/>
          <ac:spMkLst>
            <pc:docMk/>
            <pc:sldMk cId="3208770791" sldId="259"/>
            <ac:spMk id="6" creationId="{9841A346-9505-C29E-80C9-F12E563815A1}"/>
          </ac:spMkLst>
        </pc:spChg>
        <pc:spChg chg="add mod">
          <ac:chgData name="Brittany Kowalski, MS, NBC-HWC" userId="ad142784-4227-4211-8e84-44a3afe1ee6e" providerId="ADAL" clId="{6B28DF01-CE12-41AA-8E38-D011200AF616}" dt="2025-03-18T20:52:10.508" v="647" actId="1076"/>
          <ac:spMkLst>
            <pc:docMk/>
            <pc:sldMk cId="3208770791" sldId="259"/>
            <ac:spMk id="7" creationId="{93A8E34A-B1EE-5C48-F263-2F2D30F41256}"/>
          </ac:spMkLst>
        </pc:spChg>
        <pc:spChg chg="add mod">
          <ac:chgData name="Brittany Kowalski, MS, NBC-HWC" userId="ad142784-4227-4211-8e84-44a3afe1ee6e" providerId="ADAL" clId="{6B28DF01-CE12-41AA-8E38-D011200AF616}" dt="2025-03-18T20:51:13.483" v="642"/>
          <ac:spMkLst>
            <pc:docMk/>
            <pc:sldMk cId="3208770791" sldId="259"/>
            <ac:spMk id="8" creationId="{C8DF3D1C-9280-813C-019C-1D2D45F82B0D}"/>
          </ac:spMkLst>
        </pc:spChg>
        <pc:spChg chg="add mod">
          <ac:chgData name="Brittany Kowalski, MS, NBC-HWC" userId="ad142784-4227-4211-8e84-44a3afe1ee6e" providerId="ADAL" clId="{6B28DF01-CE12-41AA-8E38-D011200AF616}" dt="2025-03-18T20:47:26.895" v="633"/>
          <ac:spMkLst>
            <pc:docMk/>
            <pc:sldMk cId="3208770791" sldId="259"/>
            <ac:spMk id="9" creationId="{7F77A552-3593-1C41-E18B-A525AADAE7DF}"/>
          </ac:spMkLst>
        </pc:spChg>
        <pc:spChg chg="add mod">
          <ac:chgData name="Brittany Kowalski, MS, NBC-HWC" userId="ad142784-4227-4211-8e84-44a3afe1ee6e" providerId="ADAL" clId="{6B28DF01-CE12-41AA-8E38-D011200AF616}" dt="2025-03-18T20:47:26.895" v="633"/>
          <ac:spMkLst>
            <pc:docMk/>
            <pc:sldMk cId="3208770791" sldId="259"/>
            <ac:spMk id="10" creationId="{9200D4C1-6D6E-54B3-D8DA-08F7A35DF342}"/>
          </ac:spMkLst>
        </pc:spChg>
        <pc:picChg chg="add mod">
          <ac:chgData name="Brittany Kowalski, MS, NBC-HWC" userId="ad142784-4227-4211-8e84-44a3afe1ee6e" providerId="ADAL" clId="{6B28DF01-CE12-41AA-8E38-D011200AF616}" dt="2025-03-18T20:47:26.895" v="633"/>
          <ac:picMkLst>
            <pc:docMk/>
            <pc:sldMk cId="3208770791" sldId="259"/>
            <ac:picMk id="2" creationId="{238F9C72-D1AF-07AF-E96A-189F328807B8}"/>
          </ac:picMkLst>
        </pc:picChg>
        <pc:picChg chg="mod modCrop">
          <ac:chgData name="Brittany Kowalski, MS, NBC-HWC" userId="ad142784-4227-4211-8e84-44a3afe1ee6e" providerId="ADAL" clId="{6B28DF01-CE12-41AA-8E38-D011200AF616}" dt="2025-03-18T20:51:27.228" v="643" actId="18131"/>
          <ac:picMkLst>
            <pc:docMk/>
            <pc:sldMk cId="3208770791" sldId="259"/>
            <ac:picMk id="4" creationId="{F294E826-EFF3-046F-DC79-7837B655EB49}"/>
          </ac:picMkLst>
        </pc:picChg>
      </pc:sldChg>
      <pc:sldChg chg="addSp modSp mod">
        <pc:chgData name="Brittany Kowalski, MS, NBC-HWC" userId="ad142784-4227-4211-8e84-44a3afe1ee6e" providerId="ADAL" clId="{6B28DF01-CE12-41AA-8E38-D011200AF616}" dt="2025-03-18T20:34:11.325" v="357" actId="1076"/>
        <pc:sldMkLst>
          <pc:docMk/>
          <pc:sldMk cId="442846838" sldId="260"/>
        </pc:sldMkLst>
        <pc:spChg chg="add mod">
          <ac:chgData name="Brittany Kowalski, MS, NBC-HWC" userId="ad142784-4227-4211-8e84-44a3afe1ee6e" providerId="ADAL" clId="{6B28DF01-CE12-41AA-8E38-D011200AF616}" dt="2025-03-18T20:31:49.395" v="282" actId="20577"/>
          <ac:spMkLst>
            <pc:docMk/>
            <pc:sldMk cId="442846838" sldId="260"/>
            <ac:spMk id="4" creationId="{CBB528D2-C875-DCC9-6A95-28A0B4CC3626}"/>
          </ac:spMkLst>
        </pc:spChg>
        <pc:spChg chg="add mod">
          <ac:chgData name="Brittany Kowalski, MS, NBC-HWC" userId="ad142784-4227-4211-8e84-44a3afe1ee6e" providerId="ADAL" clId="{6B28DF01-CE12-41AA-8E38-D011200AF616}" dt="2025-03-18T20:34:07.426" v="356" actId="14100"/>
          <ac:spMkLst>
            <pc:docMk/>
            <pc:sldMk cId="442846838" sldId="260"/>
            <ac:spMk id="5" creationId="{940DA8C4-08CC-2B1E-6DEB-55EC1BAE36AF}"/>
          </ac:spMkLst>
        </pc:spChg>
        <pc:spChg chg="add mod">
          <ac:chgData name="Brittany Kowalski, MS, NBC-HWC" userId="ad142784-4227-4211-8e84-44a3afe1ee6e" providerId="ADAL" clId="{6B28DF01-CE12-41AA-8E38-D011200AF616}" dt="2025-03-18T20:32:31.181" v="320" actId="14100"/>
          <ac:spMkLst>
            <pc:docMk/>
            <pc:sldMk cId="442846838" sldId="260"/>
            <ac:spMk id="6" creationId="{E2E780F1-0C11-C0EA-CD19-52388A15F6D4}"/>
          </ac:spMkLst>
        </pc:spChg>
        <pc:spChg chg="add mod">
          <ac:chgData name="Brittany Kowalski, MS, NBC-HWC" userId="ad142784-4227-4211-8e84-44a3afe1ee6e" providerId="ADAL" clId="{6B28DF01-CE12-41AA-8E38-D011200AF616}" dt="2025-03-18T20:34:11.325" v="357" actId="1076"/>
          <ac:spMkLst>
            <pc:docMk/>
            <pc:sldMk cId="442846838" sldId="260"/>
            <ac:spMk id="7" creationId="{ADDB07E4-EA34-9654-DEB6-9E9DD6BEB6AB}"/>
          </ac:spMkLst>
        </pc:spChg>
        <pc:spChg chg="add mod">
          <ac:chgData name="Brittany Kowalski, MS, NBC-HWC" userId="ad142784-4227-4211-8e84-44a3afe1ee6e" providerId="ADAL" clId="{6B28DF01-CE12-41AA-8E38-D011200AF616}" dt="2025-03-18T20:33:47.398" v="354" actId="1076"/>
          <ac:spMkLst>
            <pc:docMk/>
            <pc:sldMk cId="442846838" sldId="260"/>
            <ac:spMk id="8" creationId="{2C326A8E-E6C7-7A30-D828-72134108BDDA}"/>
          </ac:spMkLst>
        </pc:spChg>
        <pc:spChg chg="add mod">
          <ac:chgData name="Brittany Kowalski, MS, NBC-HWC" userId="ad142784-4227-4211-8e84-44a3afe1ee6e" providerId="ADAL" clId="{6B28DF01-CE12-41AA-8E38-D011200AF616}" dt="2025-03-18T20:31:30.934" v="231"/>
          <ac:spMkLst>
            <pc:docMk/>
            <pc:sldMk cId="442846838" sldId="260"/>
            <ac:spMk id="9" creationId="{1DB3EAC6-250F-56CF-F16C-9102EB1CD60F}"/>
          </ac:spMkLst>
        </pc:spChg>
        <pc:spChg chg="add mod">
          <ac:chgData name="Brittany Kowalski, MS, NBC-HWC" userId="ad142784-4227-4211-8e84-44a3afe1ee6e" providerId="ADAL" clId="{6B28DF01-CE12-41AA-8E38-D011200AF616}" dt="2025-03-18T20:31:30.934" v="231"/>
          <ac:spMkLst>
            <pc:docMk/>
            <pc:sldMk cId="442846838" sldId="260"/>
            <ac:spMk id="10" creationId="{27E94ACC-A776-9CAA-5AAB-A3F1D54005CB}"/>
          </ac:spMkLst>
        </pc:spChg>
        <pc:picChg chg="add mod">
          <ac:chgData name="Brittany Kowalski, MS, NBC-HWC" userId="ad142784-4227-4211-8e84-44a3afe1ee6e" providerId="ADAL" clId="{6B28DF01-CE12-41AA-8E38-D011200AF616}" dt="2025-03-18T20:31:30.934" v="231"/>
          <ac:picMkLst>
            <pc:docMk/>
            <pc:sldMk cId="442846838" sldId="260"/>
            <ac:picMk id="2" creationId="{F5B08D76-33B1-0ACD-4D8D-34E97B6C7C82}"/>
          </ac:picMkLst>
        </pc:picChg>
        <pc:picChg chg="mod modCrop">
          <ac:chgData name="Brittany Kowalski, MS, NBC-HWC" userId="ad142784-4227-4211-8e84-44a3afe1ee6e" providerId="ADAL" clId="{6B28DF01-CE12-41AA-8E38-D011200AF616}" dt="2025-03-18T20:33:07.952" v="323" actId="732"/>
          <ac:picMkLst>
            <pc:docMk/>
            <pc:sldMk cId="442846838" sldId="260"/>
            <ac:picMk id="3" creationId="{23687C11-6B70-9EF9-7947-CD1696384808}"/>
          </ac:picMkLst>
        </pc:picChg>
      </pc:sldChg>
      <pc:sldChg chg="addSp modSp mod">
        <pc:chgData name="Brittany Kowalski, MS, NBC-HWC" userId="ad142784-4227-4211-8e84-44a3afe1ee6e" providerId="ADAL" clId="{6B28DF01-CE12-41AA-8E38-D011200AF616}" dt="2025-03-18T20:38:19.874" v="453" actId="732"/>
        <pc:sldMkLst>
          <pc:docMk/>
          <pc:sldMk cId="3745117489" sldId="261"/>
        </pc:sldMkLst>
      </pc:sldChg>
      <pc:sldChg chg="addSp modSp mod">
        <pc:chgData name="Brittany Kowalski, MS, NBC-HWC" userId="ad142784-4227-4211-8e84-44a3afe1ee6e" providerId="ADAL" clId="{6B28DF01-CE12-41AA-8E38-D011200AF616}" dt="2025-03-18T20:46:06.319" v="619"/>
        <pc:sldMkLst>
          <pc:docMk/>
          <pc:sldMk cId="1253564711" sldId="263"/>
        </pc:sldMkLst>
        <pc:spChg chg="add mod">
          <ac:chgData name="Brittany Kowalski, MS, NBC-HWC" userId="ad142784-4227-4211-8e84-44a3afe1ee6e" providerId="ADAL" clId="{6B28DF01-CE12-41AA-8E38-D011200AF616}" dt="2025-03-18T20:45:23.415" v="610"/>
          <ac:spMkLst>
            <pc:docMk/>
            <pc:sldMk cId="1253564711" sldId="263"/>
            <ac:spMk id="4" creationId="{4C902190-7710-BC79-2DCF-B276E2B92244}"/>
          </ac:spMkLst>
        </pc:spChg>
        <pc:spChg chg="add mod">
          <ac:chgData name="Brittany Kowalski, MS, NBC-HWC" userId="ad142784-4227-4211-8e84-44a3afe1ee6e" providerId="ADAL" clId="{6B28DF01-CE12-41AA-8E38-D011200AF616}" dt="2025-03-18T20:45:46.390" v="612"/>
          <ac:spMkLst>
            <pc:docMk/>
            <pc:sldMk cId="1253564711" sldId="263"/>
            <ac:spMk id="5" creationId="{1A576EA8-B8EA-07C0-39D2-A950BA408ED4}"/>
          </ac:spMkLst>
        </pc:spChg>
        <pc:spChg chg="add mod">
          <ac:chgData name="Brittany Kowalski, MS, NBC-HWC" userId="ad142784-4227-4211-8e84-44a3afe1ee6e" providerId="ADAL" clId="{6B28DF01-CE12-41AA-8E38-D011200AF616}" dt="2025-03-18T20:45:51.078" v="613"/>
          <ac:spMkLst>
            <pc:docMk/>
            <pc:sldMk cId="1253564711" sldId="263"/>
            <ac:spMk id="6" creationId="{CB868EC3-C042-F187-9884-9B4727F1CB5A}"/>
          </ac:spMkLst>
        </pc:spChg>
        <pc:spChg chg="add mod">
          <ac:chgData name="Brittany Kowalski, MS, NBC-HWC" userId="ad142784-4227-4211-8e84-44a3afe1ee6e" providerId="ADAL" clId="{6B28DF01-CE12-41AA-8E38-D011200AF616}" dt="2025-03-18T20:46:00.144" v="618" actId="20577"/>
          <ac:spMkLst>
            <pc:docMk/>
            <pc:sldMk cId="1253564711" sldId="263"/>
            <ac:spMk id="7" creationId="{CC07ECB7-AA3F-5836-267C-A0FD67657780}"/>
          </ac:spMkLst>
        </pc:spChg>
        <pc:spChg chg="add mod">
          <ac:chgData name="Brittany Kowalski, MS, NBC-HWC" userId="ad142784-4227-4211-8e84-44a3afe1ee6e" providerId="ADAL" clId="{6B28DF01-CE12-41AA-8E38-D011200AF616}" dt="2025-03-18T20:46:06.319" v="619"/>
          <ac:spMkLst>
            <pc:docMk/>
            <pc:sldMk cId="1253564711" sldId="263"/>
            <ac:spMk id="8" creationId="{5FD75B52-3C4E-58C7-1ED6-9A2103453212}"/>
          </ac:spMkLst>
        </pc:spChg>
        <pc:spChg chg="add mod">
          <ac:chgData name="Brittany Kowalski, MS, NBC-HWC" userId="ad142784-4227-4211-8e84-44a3afe1ee6e" providerId="ADAL" clId="{6B28DF01-CE12-41AA-8E38-D011200AF616}" dt="2025-03-18T20:45:13.165" v="609"/>
          <ac:spMkLst>
            <pc:docMk/>
            <pc:sldMk cId="1253564711" sldId="263"/>
            <ac:spMk id="9" creationId="{8C81C0E4-E71D-6FA7-7572-57BF8F29BDC4}"/>
          </ac:spMkLst>
        </pc:spChg>
        <pc:spChg chg="add mod">
          <ac:chgData name="Brittany Kowalski, MS, NBC-HWC" userId="ad142784-4227-4211-8e84-44a3afe1ee6e" providerId="ADAL" clId="{6B28DF01-CE12-41AA-8E38-D011200AF616}" dt="2025-03-18T20:45:13.165" v="609"/>
          <ac:spMkLst>
            <pc:docMk/>
            <pc:sldMk cId="1253564711" sldId="263"/>
            <ac:spMk id="10" creationId="{33FE6C0E-BB0A-92A3-1BC6-8A8F12A95558}"/>
          </ac:spMkLst>
        </pc:spChg>
        <pc:picChg chg="add mod">
          <ac:chgData name="Brittany Kowalski, MS, NBC-HWC" userId="ad142784-4227-4211-8e84-44a3afe1ee6e" providerId="ADAL" clId="{6B28DF01-CE12-41AA-8E38-D011200AF616}" dt="2025-03-18T20:45:13.165" v="609"/>
          <ac:picMkLst>
            <pc:docMk/>
            <pc:sldMk cId="1253564711" sldId="263"/>
            <ac:picMk id="2" creationId="{D2C0DC6C-7A7C-E67D-B66E-B453859DFE74}"/>
          </ac:picMkLst>
        </pc:picChg>
        <pc:picChg chg="mod modCrop">
          <ac:chgData name="Brittany Kowalski, MS, NBC-HWC" userId="ad142784-4227-4211-8e84-44a3afe1ee6e" providerId="ADAL" clId="{6B28DF01-CE12-41AA-8E38-D011200AF616}" dt="2025-03-18T20:45:38.520" v="611" actId="18131"/>
          <ac:picMkLst>
            <pc:docMk/>
            <pc:sldMk cId="1253564711" sldId="263"/>
            <ac:picMk id="3" creationId="{BC410D70-BEBD-EAB4-8844-0A983850BEB7}"/>
          </ac:picMkLst>
        </pc:picChg>
      </pc:sldChg>
      <pc:sldChg chg="del">
        <pc:chgData name="Brittany Kowalski, MS, NBC-HWC" userId="ad142784-4227-4211-8e84-44a3afe1ee6e" providerId="ADAL" clId="{6B28DF01-CE12-41AA-8E38-D011200AF616}" dt="2025-03-18T20:31:18.473" v="228" actId="47"/>
        <pc:sldMkLst>
          <pc:docMk/>
          <pc:sldMk cId="1064985193" sldId="264"/>
        </pc:sldMkLst>
      </pc:sldChg>
      <pc:sldChg chg="addSp modSp mod">
        <pc:chgData name="Brittany Kowalski, MS, NBC-HWC" userId="ad142784-4227-4211-8e84-44a3afe1ee6e" providerId="ADAL" clId="{6B28DF01-CE12-41AA-8E38-D011200AF616}" dt="2025-03-18T20:54:59.244" v="681" actId="1076"/>
        <pc:sldMkLst>
          <pc:docMk/>
          <pc:sldMk cId="1729857467" sldId="265"/>
        </pc:sldMkLst>
        <pc:spChg chg="add mod">
          <ac:chgData name="Brittany Kowalski, MS, NBC-HWC" userId="ad142784-4227-4211-8e84-44a3afe1ee6e" providerId="ADAL" clId="{6B28DF01-CE12-41AA-8E38-D011200AF616}" dt="2025-03-18T20:54:01.645" v="667" actId="20577"/>
          <ac:spMkLst>
            <pc:docMk/>
            <pc:sldMk cId="1729857467" sldId="265"/>
            <ac:spMk id="4" creationId="{97802857-B2D7-2109-3123-2A21A0FB6C8E}"/>
          </ac:spMkLst>
        </pc:spChg>
        <pc:spChg chg="add mod">
          <ac:chgData name="Brittany Kowalski, MS, NBC-HWC" userId="ad142784-4227-4211-8e84-44a3afe1ee6e" providerId="ADAL" clId="{6B28DF01-CE12-41AA-8E38-D011200AF616}" dt="2025-03-18T20:54:47.668" v="680" actId="14100"/>
          <ac:spMkLst>
            <pc:docMk/>
            <pc:sldMk cId="1729857467" sldId="265"/>
            <ac:spMk id="5" creationId="{5E83AA7E-D87E-F39F-8339-32419F8BC2FC}"/>
          </ac:spMkLst>
        </pc:spChg>
        <pc:spChg chg="add mod">
          <ac:chgData name="Brittany Kowalski, MS, NBC-HWC" userId="ad142784-4227-4211-8e84-44a3afe1ee6e" providerId="ADAL" clId="{6B28DF01-CE12-41AA-8E38-D011200AF616}" dt="2025-03-18T20:54:59.244" v="681" actId="1076"/>
          <ac:spMkLst>
            <pc:docMk/>
            <pc:sldMk cId="1729857467" sldId="265"/>
            <ac:spMk id="6" creationId="{3A9981DF-183A-03BD-1AF4-61D262F4A170}"/>
          </ac:spMkLst>
        </pc:spChg>
        <pc:spChg chg="add mod">
          <ac:chgData name="Brittany Kowalski, MS, NBC-HWC" userId="ad142784-4227-4211-8e84-44a3afe1ee6e" providerId="ADAL" clId="{6B28DF01-CE12-41AA-8E38-D011200AF616}" dt="2025-03-18T20:54:59.244" v="681" actId="1076"/>
          <ac:spMkLst>
            <pc:docMk/>
            <pc:sldMk cId="1729857467" sldId="265"/>
            <ac:spMk id="7" creationId="{95508D36-1A88-247E-8490-07D060FAC186}"/>
          </ac:spMkLst>
        </pc:spChg>
        <pc:spChg chg="add mod">
          <ac:chgData name="Brittany Kowalski, MS, NBC-HWC" userId="ad142784-4227-4211-8e84-44a3afe1ee6e" providerId="ADAL" clId="{6B28DF01-CE12-41AA-8E38-D011200AF616}" dt="2025-03-18T20:54:35.723" v="678" actId="1076"/>
          <ac:spMkLst>
            <pc:docMk/>
            <pc:sldMk cId="1729857467" sldId="265"/>
            <ac:spMk id="8" creationId="{DCF5491C-CBA3-F697-2990-A4BEFD414FE1}"/>
          </ac:spMkLst>
        </pc:spChg>
        <pc:spChg chg="add mod">
          <ac:chgData name="Brittany Kowalski, MS, NBC-HWC" userId="ad142784-4227-4211-8e84-44a3afe1ee6e" providerId="ADAL" clId="{6B28DF01-CE12-41AA-8E38-D011200AF616}" dt="2025-03-18T20:53:52.938" v="665"/>
          <ac:spMkLst>
            <pc:docMk/>
            <pc:sldMk cId="1729857467" sldId="265"/>
            <ac:spMk id="9" creationId="{5960CBC4-BE13-5673-5381-3E51051C0E83}"/>
          </ac:spMkLst>
        </pc:spChg>
        <pc:spChg chg="add mod">
          <ac:chgData name="Brittany Kowalski, MS, NBC-HWC" userId="ad142784-4227-4211-8e84-44a3afe1ee6e" providerId="ADAL" clId="{6B28DF01-CE12-41AA-8E38-D011200AF616}" dt="2025-03-18T20:53:52.938" v="665"/>
          <ac:spMkLst>
            <pc:docMk/>
            <pc:sldMk cId="1729857467" sldId="265"/>
            <ac:spMk id="10" creationId="{8033B3AC-448C-08D0-5635-A2827EFFECEF}"/>
          </ac:spMkLst>
        </pc:spChg>
        <pc:picChg chg="add mod">
          <ac:chgData name="Brittany Kowalski, MS, NBC-HWC" userId="ad142784-4227-4211-8e84-44a3afe1ee6e" providerId="ADAL" clId="{6B28DF01-CE12-41AA-8E38-D011200AF616}" dt="2025-03-18T20:53:52.938" v="665"/>
          <ac:picMkLst>
            <pc:docMk/>
            <pc:sldMk cId="1729857467" sldId="265"/>
            <ac:picMk id="2" creationId="{DB7BDE7C-E356-2F97-69D2-CADB017E2ADF}"/>
          </ac:picMkLst>
        </pc:picChg>
        <pc:picChg chg="mod modCrop">
          <ac:chgData name="Brittany Kowalski, MS, NBC-HWC" userId="ad142784-4227-4211-8e84-44a3afe1ee6e" providerId="ADAL" clId="{6B28DF01-CE12-41AA-8E38-D011200AF616}" dt="2025-03-18T20:54:42.168" v="679" actId="18131"/>
          <ac:picMkLst>
            <pc:docMk/>
            <pc:sldMk cId="1729857467" sldId="265"/>
            <ac:picMk id="3" creationId="{3704DF71-3784-0C6C-4DB4-FBF188ABC759}"/>
          </ac:picMkLst>
        </pc:picChg>
      </pc:sldChg>
      <pc:sldChg chg="addSp modSp del mod">
        <pc:chgData name="Brittany Kowalski, MS, NBC-HWC" userId="ad142784-4227-4211-8e84-44a3afe1ee6e" providerId="ADAL" clId="{6B28DF01-CE12-41AA-8E38-D011200AF616}" dt="2025-03-19T13:38:46.027" v="745" actId="47"/>
        <pc:sldMkLst>
          <pc:docMk/>
          <pc:sldMk cId="3022705966" sldId="266"/>
        </pc:sldMkLst>
      </pc:sldChg>
      <pc:sldChg chg="addSp modSp mod">
        <pc:chgData name="Brittany Kowalski, MS, NBC-HWC" userId="ad142784-4227-4211-8e84-44a3afe1ee6e" providerId="ADAL" clId="{6B28DF01-CE12-41AA-8E38-D011200AF616}" dt="2025-03-18T20:58:45.260" v="715" actId="1076"/>
        <pc:sldMkLst>
          <pc:docMk/>
          <pc:sldMk cId="500531827" sldId="267"/>
        </pc:sldMkLst>
      </pc:sldChg>
      <pc:sldChg chg="addSp modSp mod">
        <pc:chgData name="Brittany Kowalski, MS, NBC-HWC" userId="ad142784-4227-4211-8e84-44a3afe1ee6e" providerId="ADAL" clId="{6B28DF01-CE12-41AA-8E38-D011200AF616}" dt="2025-03-18T20:44:59.879" v="608" actId="1076"/>
        <pc:sldMkLst>
          <pc:docMk/>
          <pc:sldMk cId="295751073" sldId="268"/>
        </pc:sldMkLst>
        <pc:spChg chg="add mod">
          <ac:chgData name="Brittany Kowalski, MS, NBC-HWC" userId="ad142784-4227-4211-8e84-44a3afe1ee6e" providerId="ADAL" clId="{6B28DF01-CE12-41AA-8E38-D011200AF616}" dt="2025-03-18T20:44:15.264" v="562" actId="14100"/>
          <ac:spMkLst>
            <pc:docMk/>
            <pc:sldMk cId="295751073" sldId="268"/>
            <ac:spMk id="3" creationId="{3D9CEF5B-4A56-07BA-44E9-A134EDFFD24E}"/>
          </ac:spMkLst>
        </pc:spChg>
        <pc:spChg chg="add mod">
          <ac:chgData name="Brittany Kowalski, MS, NBC-HWC" userId="ad142784-4227-4211-8e84-44a3afe1ee6e" providerId="ADAL" clId="{6B28DF01-CE12-41AA-8E38-D011200AF616}" dt="2025-03-18T20:44:59.879" v="608" actId="1076"/>
          <ac:spMkLst>
            <pc:docMk/>
            <pc:sldMk cId="295751073" sldId="268"/>
            <ac:spMk id="4" creationId="{0509C7E5-E40C-A976-454F-957BBA4543C7}"/>
          </ac:spMkLst>
        </pc:spChg>
        <pc:spChg chg="add mod">
          <ac:chgData name="Brittany Kowalski, MS, NBC-HWC" userId="ad142784-4227-4211-8e84-44a3afe1ee6e" providerId="ADAL" clId="{6B28DF01-CE12-41AA-8E38-D011200AF616}" dt="2025-03-18T20:44:25.714" v="564"/>
          <ac:spMkLst>
            <pc:docMk/>
            <pc:sldMk cId="295751073" sldId="268"/>
            <ac:spMk id="5" creationId="{44944D24-B64E-D8B9-AB98-AE733D82B0E5}"/>
          </ac:spMkLst>
        </pc:spChg>
        <pc:spChg chg="add mod">
          <ac:chgData name="Brittany Kowalski, MS, NBC-HWC" userId="ad142784-4227-4211-8e84-44a3afe1ee6e" providerId="ADAL" clId="{6B28DF01-CE12-41AA-8E38-D011200AF616}" dt="2025-03-18T20:44:35.142" v="569" actId="6549"/>
          <ac:spMkLst>
            <pc:docMk/>
            <pc:sldMk cId="295751073" sldId="268"/>
            <ac:spMk id="7" creationId="{5073D8F8-E6CC-BAA9-7235-1757CD5F8C56}"/>
          </ac:spMkLst>
        </pc:spChg>
        <pc:spChg chg="add mod">
          <ac:chgData name="Brittany Kowalski, MS, NBC-HWC" userId="ad142784-4227-4211-8e84-44a3afe1ee6e" providerId="ADAL" clId="{6B28DF01-CE12-41AA-8E38-D011200AF616}" dt="2025-03-18T20:44:51.586" v="607" actId="20577"/>
          <ac:spMkLst>
            <pc:docMk/>
            <pc:sldMk cId="295751073" sldId="268"/>
            <ac:spMk id="8" creationId="{8FC0B38A-4E35-6113-C12E-5E5589606749}"/>
          </ac:spMkLst>
        </pc:spChg>
        <pc:spChg chg="add mod">
          <ac:chgData name="Brittany Kowalski, MS, NBC-HWC" userId="ad142784-4227-4211-8e84-44a3afe1ee6e" providerId="ADAL" clId="{6B28DF01-CE12-41AA-8E38-D011200AF616}" dt="2025-03-18T20:44:05.172" v="559"/>
          <ac:spMkLst>
            <pc:docMk/>
            <pc:sldMk cId="295751073" sldId="268"/>
            <ac:spMk id="9" creationId="{AE1965CA-741F-6AC6-1978-937742C11BE3}"/>
          </ac:spMkLst>
        </pc:spChg>
        <pc:spChg chg="add mod">
          <ac:chgData name="Brittany Kowalski, MS, NBC-HWC" userId="ad142784-4227-4211-8e84-44a3afe1ee6e" providerId="ADAL" clId="{6B28DF01-CE12-41AA-8E38-D011200AF616}" dt="2025-03-18T20:44:05.172" v="559"/>
          <ac:spMkLst>
            <pc:docMk/>
            <pc:sldMk cId="295751073" sldId="268"/>
            <ac:spMk id="10" creationId="{87C0D716-6E40-BC02-631D-632A467AA651}"/>
          </ac:spMkLst>
        </pc:spChg>
        <pc:picChg chg="add mod">
          <ac:chgData name="Brittany Kowalski, MS, NBC-HWC" userId="ad142784-4227-4211-8e84-44a3afe1ee6e" providerId="ADAL" clId="{6B28DF01-CE12-41AA-8E38-D011200AF616}" dt="2025-03-18T20:44:05.172" v="559"/>
          <ac:picMkLst>
            <pc:docMk/>
            <pc:sldMk cId="295751073" sldId="268"/>
            <ac:picMk id="2" creationId="{781CDB07-C34F-06D2-0045-A98D68EFFB9A}"/>
          </ac:picMkLst>
        </pc:picChg>
        <pc:picChg chg="mod modCrop">
          <ac:chgData name="Brittany Kowalski, MS, NBC-HWC" userId="ad142784-4227-4211-8e84-44a3afe1ee6e" providerId="ADAL" clId="{6B28DF01-CE12-41AA-8E38-D011200AF616}" dt="2025-03-18T20:44:04.410" v="558" actId="18131"/>
          <ac:picMkLst>
            <pc:docMk/>
            <pc:sldMk cId="295751073" sldId="268"/>
            <ac:picMk id="6" creationId="{FF4C2220-61E6-FD66-1527-918B5CCB6E32}"/>
          </ac:picMkLst>
        </pc:picChg>
      </pc:sldChg>
      <pc:sldChg chg="addSp modSp mod">
        <pc:chgData name="Brittany Kowalski, MS, NBC-HWC" userId="ad142784-4227-4211-8e84-44a3afe1ee6e" providerId="ADAL" clId="{6B28DF01-CE12-41AA-8E38-D011200AF616}" dt="2025-03-18T20:53:40.249" v="664" actId="1076"/>
        <pc:sldMkLst>
          <pc:docMk/>
          <pc:sldMk cId="2311631747" sldId="269"/>
        </pc:sldMkLst>
        <pc:spChg chg="add mod">
          <ac:chgData name="Brittany Kowalski, MS, NBC-HWC" userId="ad142784-4227-4211-8e84-44a3afe1ee6e" providerId="ADAL" clId="{6B28DF01-CE12-41AA-8E38-D011200AF616}" dt="2025-03-18T20:52:27.257" v="650" actId="20577"/>
          <ac:spMkLst>
            <pc:docMk/>
            <pc:sldMk cId="2311631747" sldId="269"/>
            <ac:spMk id="4" creationId="{C85A92CB-50F8-B495-B4BE-F4F678D94693}"/>
          </ac:spMkLst>
        </pc:spChg>
        <pc:spChg chg="add mod">
          <ac:chgData name="Brittany Kowalski, MS, NBC-HWC" userId="ad142784-4227-4211-8e84-44a3afe1ee6e" providerId="ADAL" clId="{6B28DF01-CE12-41AA-8E38-D011200AF616}" dt="2025-03-18T20:52:32.177" v="651"/>
          <ac:spMkLst>
            <pc:docMk/>
            <pc:sldMk cId="2311631747" sldId="269"/>
            <ac:spMk id="5" creationId="{966F6B11-53F1-3E05-A7A3-D90F0DCA2122}"/>
          </ac:spMkLst>
        </pc:spChg>
        <pc:spChg chg="add mod">
          <ac:chgData name="Brittany Kowalski, MS, NBC-HWC" userId="ad142784-4227-4211-8e84-44a3afe1ee6e" providerId="ADAL" clId="{6B28DF01-CE12-41AA-8E38-D011200AF616}" dt="2025-03-18T20:53:40.249" v="664" actId="1076"/>
          <ac:spMkLst>
            <pc:docMk/>
            <pc:sldMk cId="2311631747" sldId="269"/>
            <ac:spMk id="6" creationId="{D558EA15-62D1-8BCB-F8A9-BE598351BDF1}"/>
          </ac:spMkLst>
        </pc:spChg>
        <pc:spChg chg="add mod">
          <ac:chgData name="Brittany Kowalski, MS, NBC-HWC" userId="ad142784-4227-4211-8e84-44a3afe1ee6e" providerId="ADAL" clId="{6B28DF01-CE12-41AA-8E38-D011200AF616}" dt="2025-03-18T20:53:40.249" v="664" actId="1076"/>
          <ac:spMkLst>
            <pc:docMk/>
            <pc:sldMk cId="2311631747" sldId="269"/>
            <ac:spMk id="7" creationId="{8DB8B36C-A9BB-6A34-303F-7CAC1A3CAD36}"/>
          </ac:spMkLst>
        </pc:spChg>
        <pc:spChg chg="add mod">
          <ac:chgData name="Brittany Kowalski, MS, NBC-HWC" userId="ad142784-4227-4211-8e84-44a3afe1ee6e" providerId="ADAL" clId="{6B28DF01-CE12-41AA-8E38-D011200AF616}" dt="2025-03-18T20:53:27.650" v="663" actId="1076"/>
          <ac:spMkLst>
            <pc:docMk/>
            <pc:sldMk cId="2311631747" sldId="269"/>
            <ac:spMk id="8" creationId="{587F43EB-210F-7957-041E-88EE1AEB5EAA}"/>
          </ac:spMkLst>
        </pc:spChg>
        <pc:spChg chg="add mod">
          <ac:chgData name="Brittany Kowalski, MS, NBC-HWC" userId="ad142784-4227-4211-8e84-44a3afe1ee6e" providerId="ADAL" clId="{6B28DF01-CE12-41AA-8E38-D011200AF616}" dt="2025-03-18T20:53:27.650" v="663" actId="1076"/>
          <ac:spMkLst>
            <pc:docMk/>
            <pc:sldMk cId="2311631747" sldId="269"/>
            <ac:spMk id="9" creationId="{A7FA2E01-B622-297C-8E9E-DF657BDF73CF}"/>
          </ac:spMkLst>
        </pc:spChg>
        <pc:spChg chg="add mod">
          <ac:chgData name="Brittany Kowalski, MS, NBC-HWC" userId="ad142784-4227-4211-8e84-44a3afe1ee6e" providerId="ADAL" clId="{6B28DF01-CE12-41AA-8E38-D011200AF616}" dt="2025-03-18T20:53:27.650" v="663" actId="1076"/>
          <ac:spMkLst>
            <pc:docMk/>
            <pc:sldMk cId="2311631747" sldId="269"/>
            <ac:spMk id="10" creationId="{E071B93D-4101-AD85-BB02-F72D1C6F33FE}"/>
          </ac:spMkLst>
        </pc:spChg>
        <pc:picChg chg="add mod">
          <ac:chgData name="Brittany Kowalski, MS, NBC-HWC" userId="ad142784-4227-4211-8e84-44a3afe1ee6e" providerId="ADAL" clId="{6B28DF01-CE12-41AA-8E38-D011200AF616}" dt="2025-03-18T20:52:18.976" v="648"/>
          <ac:picMkLst>
            <pc:docMk/>
            <pc:sldMk cId="2311631747" sldId="269"/>
            <ac:picMk id="2" creationId="{4A5D6FB1-2414-FC60-71A5-89C2BEF0319E}"/>
          </ac:picMkLst>
        </pc:picChg>
        <pc:picChg chg="mod modCrop">
          <ac:chgData name="Brittany Kowalski, MS, NBC-HWC" userId="ad142784-4227-4211-8e84-44a3afe1ee6e" providerId="ADAL" clId="{6B28DF01-CE12-41AA-8E38-D011200AF616}" dt="2025-03-18T20:53:01.132" v="659" actId="18131"/>
          <ac:picMkLst>
            <pc:docMk/>
            <pc:sldMk cId="2311631747" sldId="269"/>
            <ac:picMk id="3" creationId="{E56EFFCC-32F4-A670-E12A-42ABE0C79CA8}"/>
          </ac:picMkLst>
        </pc:picChg>
      </pc:sldChg>
      <pc:sldChg chg="addSp modSp mod">
        <pc:chgData name="Brittany Kowalski, MS, NBC-HWC" userId="ad142784-4227-4211-8e84-44a3afe1ee6e" providerId="ADAL" clId="{6B28DF01-CE12-41AA-8E38-D011200AF616}" dt="2025-03-18T20:47:13.851" v="632" actId="18131"/>
        <pc:sldMkLst>
          <pc:docMk/>
          <pc:sldMk cId="1695893461" sldId="270"/>
        </pc:sldMkLst>
        <pc:spChg chg="add mod">
          <ac:chgData name="Brittany Kowalski, MS, NBC-HWC" userId="ad142784-4227-4211-8e84-44a3afe1ee6e" providerId="ADAL" clId="{6B28DF01-CE12-41AA-8E38-D011200AF616}" dt="2025-03-18T20:46:23.664" v="622" actId="20577"/>
          <ac:spMkLst>
            <pc:docMk/>
            <pc:sldMk cId="1695893461" sldId="270"/>
            <ac:spMk id="4" creationId="{C0395337-319D-DF73-4C08-8FBE099F7DF0}"/>
          </ac:spMkLst>
        </pc:spChg>
        <pc:spChg chg="add mod">
          <ac:chgData name="Brittany Kowalski, MS, NBC-HWC" userId="ad142784-4227-4211-8e84-44a3afe1ee6e" providerId="ADAL" clId="{6B28DF01-CE12-41AA-8E38-D011200AF616}" dt="2025-03-18T20:46:29.423" v="623"/>
          <ac:spMkLst>
            <pc:docMk/>
            <pc:sldMk cId="1695893461" sldId="270"/>
            <ac:spMk id="5" creationId="{436F760C-1CBD-A111-A96A-801683E4F985}"/>
          </ac:spMkLst>
        </pc:spChg>
        <pc:spChg chg="add mod">
          <ac:chgData name="Brittany Kowalski, MS, NBC-HWC" userId="ad142784-4227-4211-8e84-44a3afe1ee6e" providerId="ADAL" clId="{6B28DF01-CE12-41AA-8E38-D011200AF616}" dt="2025-03-18T20:46:48.769" v="630"/>
          <ac:spMkLst>
            <pc:docMk/>
            <pc:sldMk cId="1695893461" sldId="270"/>
            <ac:spMk id="8" creationId="{E2628F24-C441-F7EE-420F-7812032EB6EC}"/>
          </ac:spMkLst>
        </pc:spChg>
        <pc:spChg chg="add mod">
          <ac:chgData name="Brittany Kowalski, MS, NBC-HWC" userId="ad142784-4227-4211-8e84-44a3afe1ee6e" providerId="ADAL" clId="{6B28DF01-CE12-41AA-8E38-D011200AF616}" dt="2025-03-18T20:46:16.562" v="620"/>
          <ac:spMkLst>
            <pc:docMk/>
            <pc:sldMk cId="1695893461" sldId="270"/>
            <ac:spMk id="9" creationId="{F75D8F7F-8503-6F6D-8001-7DDF279F3DFC}"/>
          </ac:spMkLst>
        </pc:spChg>
        <pc:spChg chg="add mod">
          <ac:chgData name="Brittany Kowalski, MS, NBC-HWC" userId="ad142784-4227-4211-8e84-44a3afe1ee6e" providerId="ADAL" clId="{6B28DF01-CE12-41AA-8E38-D011200AF616}" dt="2025-03-18T20:46:16.562" v="620"/>
          <ac:spMkLst>
            <pc:docMk/>
            <pc:sldMk cId="1695893461" sldId="270"/>
            <ac:spMk id="10" creationId="{A8DE4074-A851-8D83-663F-22DE201CAF51}"/>
          </ac:spMkLst>
        </pc:spChg>
        <pc:picChg chg="add mod">
          <ac:chgData name="Brittany Kowalski, MS, NBC-HWC" userId="ad142784-4227-4211-8e84-44a3afe1ee6e" providerId="ADAL" clId="{6B28DF01-CE12-41AA-8E38-D011200AF616}" dt="2025-03-18T20:46:16.562" v="620"/>
          <ac:picMkLst>
            <pc:docMk/>
            <pc:sldMk cId="1695893461" sldId="270"/>
            <ac:picMk id="2" creationId="{EE3B36C8-65BE-0680-99AD-78EFA09ED53F}"/>
          </ac:picMkLst>
        </pc:picChg>
        <pc:picChg chg="mod modCrop">
          <ac:chgData name="Brittany Kowalski, MS, NBC-HWC" userId="ad142784-4227-4211-8e84-44a3afe1ee6e" providerId="ADAL" clId="{6B28DF01-CE12-41AA-8E38-D011200AF616}" dt="2025-03-18T20:47:13.851" v="632" actId="18131"/>
          <ac:picMkLst>
            <pc:docMk/>
            <pc:sldMk cId="1695893461" sldId="270"/>
            <ac:picMk id="3" creationId="{CB3DCF3D-CE84-E05A-46A9-E105EC26A8A3}"/>
          </ac:picMkLst>
        </pc:picChg>
      </pc:sldChg>
      <pc:sldChg chg="addSp modSp mod">
        <pc:chgData name="Brittany Kowalski, MS, NBC-HWC" userId="ad142784-4227-4211-8e84-44a3afe1ee6e" providerId="ADAL" clId="{6B28DF01-CE12-41AA-8E38-D011200AF616}" dt="2025-03-18T20:42:18.591" v="524" actId="18131"/>
        <pc:sldMkLst>
          <pc:docMk/>
          <pc:sldMk cId="2925124595" sldId="271"/>
        </pc:sldMkLst>
      </pc:sldChg>
      <pc:sldChg chg="addSp modSp mod">
        <pc:chgData name="Brittany Kowalski, MS, NBC-HWC" userId="ad142784-4227-4211-8e84-44a3afe1ee6e" providerId="ADAL" clId="{6B28DF01-CE12-41AA-8E38-D011200AF616}" dt="2025-03-18T20:43:46.797" v="557" actId="20577"/>
        <pc:sldMkLst>
          <pc:docMk/>
          <pc:sldMk cId="3081921144" sldId="272"/>
        </pc:sldMkLst>
      </pc:sldChg>
      <pc:sldChg chg="addSp delSp modSp add del mod ord">
        <pc:chgData name="Brittany Kowalski, MS, NBC-HWC" userId="ad142784-4227-4211-8e84-44a3afe1ee6e" providerId="ADAL" clId="{6B28DF01-CE12-41AA-8E38-D011200AF616}" dt="2025-03-19T13:43:53.312" v="764" actId="47"/>
        <pc:sldMkLst>
          <pc:docMk/>
          <pc:sldMk cId="3916187452" sldId="274"/>
        </pc:sldMkLst>
      </pc:sldChg>
      <pc:sldChg chg="addSp modSp mod">
        <pc:chgData name="Brittany Kowalski, MS, NBC-HWC" userId="ad142784-4227-4211-8e84-44a3afe1ee6e" providerId="ADAL" clId="{6B28DF01-CE12-41AA-8E38-D011200AF616}" dt="2025-03-18T20:40:19.984" v="502" actId="1076"/>
        <pc:sldMkLst>
          <pc:docMk/>
          <pc:sldMk cId="1439011713" sldId="276"/>
        </pc:sldMkLst>
        <pc:spChg chg="add mod">
          <ac:chgData name="Brittany Kowalski, MS, NBC-HWC" userId="ad142784-4227-4211-8e84-44a3afe1ee6e" providerId="ADAL" clId="{6B28DF01-CE12-41AA-8E38-D011200AF616}" dt="2025-03-18T20:38:56.957" v="487" actId="20577"/>
          <ac:spMkLst>
            <pc:docMk/>
            <pc:sldMk cId="1439011713" sldId="276"/>
            <ac:spMk id="3" creationId="{19E4B66E-061D-BF6F-54F0-6953D271B512}"/>
          </ac:spMkLst>
        </pc:spChg>
        <pc:spChg chg="add mod">
          <ac:chgData name="Brittany Kowalski, MS, NBC-HWC" userId="ad142784-4227-4211-8e84-44a3afe1ee6e" providerId="ADAL" clId="{6B28DF01-CE12-41AA-8E38-D011200AF616}" dt="2025-03-18T20:39:02.254" v="488"/>
          <ac:spMkLst>
            <pc:docMk/>
            <pc:sldMk cId="1439011713" sldId="276"/>
            <ac:spMk id="5" creationId="{F65855AB-72D1-665F-0FF4-8AEBAD62B953}"/>
          </ac:spMkLst>
        </pc:spChg>
        <pc:spChg chg="add mod">
          <ac:chgData name="Brittany Kowalski, MS, NBC-HWC" userId="ad142784-4227-4211-8e84-44a3afe1ee6e" providerId="ADAL" clId="{6B28DF01-CE12-41AA-8E38-D011200AF616}" dt="2025-03-18T20:39:10.023" v="490" actId="14100"/>
          <ac:spMkLst>
            <pc:docMk/>
            <pc:sldMk cId="1439011713" sldId="276"/>
            <ac:spMk id="6" creationId="{A0A9E273-20F8-5B52-FBF2-59303034F452}"/>
          </ac:spMkLst>
        </pc:spChg>
        <pc:spChg chg="add mod">
          <ac:chgData name="Brittany Kowalski, MS, NBC-HWC" userId="ad142784-4227-4211-8e84-44a3afe1ee6e" providerId="ADAL" clId="{6B28DF01-CE12-41AA-8E38-D011200AF616}" dt="2025-03-18T20:39:17.886" v="493" actId="6549"/>
          <ac:spMkLst>
            <pc:docMk/>
            <pc:sldMk cId="1439011713" sldId="276"/>
            <ac:spMk id="7" creationId="{F3E88479-A8A2-9390-0FD2-3EC9E7843866}"/>
          </ac:spMkLst>
        </pc:spChg>
        <pc:spChg chg="add mod">
          <ac:chgData name="Brittany Kowalski, MS, NBC-HWC" userId="ad142784-4227-4211-8e84-44a3afe1ee6e" providerId="ADAL" clId="{6B28DF01-CE12-41AA-8E38-D011200AF616}" dt="2025-03-18T20:40:19.984" v="502" actId="1076"/>
          <ac:spMkLst>
            <pc:docMk/>
            <pc:sldMk cId="1439011713" sldId="276"/>
            <ac:spMk id="8" creationId="{1D366FF3-4B02-634D-F4B1-33C5CD7BFDC4}"/>
          </ac:spMkLst>
        </pc:spChg>
        <pc:spChg chg="add mod">
          <ac:chgData name="Brittany Kowalski, MS, NBC-HWC" userId="ad142784-4227-4211-8e84-44a3afe1ee6e" providerId="ADAL" clId="{6B28DF01-CE12-41AA-8E38-D011200AF616}" dt="2025-03-18T20:38:47.743" v="454"/>
          <ac:spMkLst>
            <pc:docMk/>
            <pc:sldMk cId="1439011713" sldId="276"/>
            <ac:spMk id="9" creationId="{BA23B6BD-6881-A0B7-0D48-388C684E93FA}"/>
          </ac:spMkLst>
        </pc:spChg>
        <pc:spChg chg="add mod">
          <ac:chgData name="Brittany Kowalski, MS, NBC-HWC" userId="ad142784-4227-4211-8e84-44a3afe1ee6e" providerId="ADAL" clId="{6B28DF01-CE12-41AA-8E38-D011200AF616}" dt="2025-03-18T20:38:47.743" v="454"/>
          <ac:spMkLst>
            <pc:docMk/>
            <pc:sldMk cId="1439011713" sldId="276"/>
            <ac:spMk id="10" creationId="{6124DE8A-82AC-6102-E057-50B3C2F87327}"/>
          </ac:spMkLst>
        </pc:spChg>
        <pc:picChg chg="add mod">
          <ac:chgData name="Brittany Kowalski, MS, NBC-HWC" userId="ad142784-4227-4211-8e84-44a3afe1ee6e" providerId="ADAL" clId="{6B28DF01-CE12-41AA-8E38-D011200AF616}" dt="2025-03-18T20:38:47.743" v="454"/>
          <ac:picMkLst>
            <pc:docMk/>
            <pc:sldMk cId="1439011713" sldId="276"/>
            <ac:picMk id="2" creationId="{9D78DB4E-7908-BD47-08EF-2CDD067C1194}"/>
          </ac:picMkLst>
        </pc:picChg>
        <pc:picChg chg="mod modCrop">
          <ac:chgData name="Brittany Kowalski, MS, NBC-HWC" userId="ad142784-4227-4211-8e84-44a3afe1ee6e" providerId="ADAL" clId="{6B28DF01-CE12-41AA-8E38-D011200AF616}" dt="2025-03-18T20:39:57.517" v="497" actId="18131"/>
          <ac:picMkLst>
            <pc:docMk/>
            <pc:sldMk cId="1439011713" sldId="276"/>
            <ac:picMk id="4" creationId="{AC1CA5AE-E352-AA8C-83E8-07C44636539A}"/>
          </ac:picMkLst>
        </pc:picChg>
      </pc:sldChg>
      <pc:sldChg chg="addSp modSp add mod">
        <pc:chgData name="Brittany Kowalski, MS, NBC-HWC" userId="ad142784-4227-4211-8e84-44a3afe1ee6e" providerId="ADAL" clId="{6B28DF01-CE12-41AA-8E38-D011200AF616}" dt="2025-03-18T20:22:54.071" v="173" actId="1076"/>
        <pc:sldMkLst>
          <pc:docMk/>
          <pc:sldMk cId="3973276900" sldId="277"/>
        </pc:sldMkLst>
        <pc:spChg chg="add mod">
          <ac:chgData name="Brittany Kowalski, MS, NBC-HWC" userId="ad142784-4227-4211-8e84-44a3afe1ee6e" providerId="ADAL" clId="{6B28DF01-CE12-41AA-8E38-D011200AF616}" dt="2025-03-18T20:20:28.089" v="161" actId="1076"/>
          <ac:spMkLst>
            <pc:docMk/>
            <pc:sldMk cId="3973276900" sldId="277"/>
            <ac:spMk id="3" creationId="{27C0DA83-31B1-D174-B0F5-3546F53048E2}"/>
          </ac:spMkLst>
        </pc:spChg>
        <pc:spChg chg="mod">
          <ac:chgData name="Brittany Kowalski, MS, NBC-HWC" userId="ad142784-4227-4211-8e84-44a3afe1ee6e" providerId="ADAL" clId="{6B28DF01-CE12-41AA-8E38-D011200AF616}" dt="2025-03-13T15:33:33.614" v="145" actId="1076"/>
          <ac:spMkLst>
            <pc:docMk/>
            <pc:sldMk cId="3973276900" sldId="277"/>
            <ac:spMk id="6" creationId="{40935900-3342-83CE-1774-AE6010E7569E}"/>
          </ac:spMkLst>
        </pc:spChg>
        <pc:spChg chg="mod">
          <ac:chgData name="Brittany Kowalski, MS, NBC-HWC" userId="ad142784-4227-4211-8e84-44a3afe1ee6e" providerId="ADAL" clId="{6B28DF01-CE12-41AA-8E38-D011200AF616}" dt="2025-03-18T20:22:10.232" v="170" actId="1076"/>
          <ac:spMkLst>
            <pc:docMk/>
            <pc:sldMk cId="3973276900" sldId="277"/>
            <ac:spMk id="7" creationId="{F44A3478-E903-77A3-3F6F-4CBC085B740A}"/>
          </ac:spMkLst>
        </pc:spChg>
        <pc:spChg chg="mod">
          <ac:chgData name="Brittany Kowalski, MS, NBC-HWC" userId="ad142784-4227-4211-8e84-44a3afe1ee6e" providerId="ADAL" clId="{6B28DF01-CE12-41AA-8E38-D011200AF616}" dt="2025-03-18T20:22:42.338" v="172" actId="1076"/>
          <ac:spMkLst>
            <pc:docMk/>
            <pc:sldMk cId="3973276900" sldId="277"/>
            <ac:spMk id="8" creationId="{BC57567C-0440-B88D-E310-9ABF23718F0F}"/>
          </ac:spMkLst>
        </pc:spChg>
        <pc:spChg chg="mod">
          <ac:chgData name="Brittany Kowalski, MS, NBC-HWC" userId="ad142784-4227-4211-8e84-44a3afe1ee6e" providerId="ADAL" clId="{6B28DF01-CE12-41AA-8E38-D011200AF616}" dt="2025-03-18T20:22:32.589" v="171" actId="1076"/>
          <ac:spMkLst>
            <pc:docMk/>
            <pc:sldMk cId="3973276900" sldId="277"/>
            <ac:spMk id="9" creationId="{3A057976-9CFF-9337-E995-A165578C70D2}"/>
          </ac:spMkLst>
        </pc:spChg>
        <pc:spChg chg="mod">
          <ac:chgData name="Brittany Kowalski, MS, NBC-HWC" userId="ad142784-4227-4211-8e84-44a3afe1ee6e" providerId="ADAL" clId="{6B28DF01-CE12-41AA-8E38-D011200AF616}" dt="2025-03-18T20:22:54.071" v="173" actId="1076"/>
          <ac:spMkLst>
            <pc:docMk/>
            <pc:sldMk cId="3973276900" sldId="277"/>
            <ac:spMk id="10" creationId="{428BE028-3828-AE12-BAFB-CF7F18F9D342}"/>
          </ac:spMkLst>
        </pc:spChg>
        <pc:spChg chg="mod">
          <ac:chgData name="Brittany Kowalski, MS, NBC-HWC" userId="ad142784-4227-4211-8e84-44a3afe1ee6e" providerId="ADAL" clId="{6B28DF01-CE12-41AA-8E38-D011200AF616}" dt="2025-03-18T20:20:20.253" v="160" actId="1076"/>
          <ac:spMkLst>
            <pc:docMk/>
            <pc:sldMk cId="3973276900" sldId="277"/>
            <ac:spMk id="11" creationId="{195DCADC-7E12-BC89-406D-E587CF52F28B}"/>
          </ac:spMkLst>
        </pc:spChg>
        <pc:picChg chg="add mod ord">
          <ac:chgData name="Brittany Kowalski, MS, NBC-HWC" userId="ad142784-4227-4211-8e84-44a3afe1ee6e" providerId="ADAL" clId="{6B28DF01-CE12-41AA-8E38-D011200AF616}" dt="2025-03-18T20:21:01.774" v="166" actId="1076"/>
          <ac:picMkLst>
            <pc:docMk/>
            <pc:sldMk cId="3973276900" sldId="277"/>
            <ac:picMk id="2" creationId="{E97EA21C-DE03-F1C2-7CAF-023D15B1A11C}"/>
          </ac:picMkLst>
        </pc:picChg>
      </pc:sldChg>
      <pc:sldChg chg="addSp delSp modSp add mod">
        <pc:chgData name="Brittany Kowalski, MS, NBC-HWC" userId="ad142784-4227-4211-8e84-44a3afe1ee6e" providerId="ADAL" clId="{6B28DF01-CE12-41AA-8E38-D011200AF616}" dt="2025-03-19T13:38:37.257" v="744" actId="732"/>
        <pc:sldMkLst>
          <pc:docMk/>
          <pc:sldMk cId="338499335" sldId="278"/>
        </pc:sldMkLst>
      </pc:sldChg>
      <pc:sldChg chg="addSp delSp modSp add mod">
        <pc:chgData name="Brittany Kowalski, MS, NBC-HWC" userId="ad142784-4227-4211-8e84-44a3afe1ee6e" providerId="ADAL" clId="{6B28DF01-CE12-41AA-8E38-D011200AF616}" dt="2025-03-19T13:43:39.674" v="763" actId="732"/>
        <pc:sldMkLst>
          <pc:docMk/>
          <pc:sldMk cId="3963525555" sldId="279"/>
        </pc:sldMkLst>
      </pc:sldChg>
      <pc:sldChg chg="addSp modSp new mod ord">
        <pc:chgData name="Brittany Kowalski, MS, NBC-HWC" userId="ad142784-4227-4211-8e84-44a3afe1ee6e" providerId="ADAL" clId="{6B28DF01-CE12-41AA-8E38-D011200AF616}" dt="2025-03-19T13:50:03.515" v="824" actId="20577"/>
        <pc:sldMkLst>
          <pc:docMk/>
          <pc:sldMk cId="1513831975" sldId="280"/>
        </pc:sldMkLst>
      </pc:sldChg>
      <pc:sldChg chg="modSp add del mod">
        <pc:chgData name="Brittany Kowalski, MS, NBC-HWC" userId="ad142784-4227-4211-8e84-44a3afe1ee6e" providerId="ADAL" clId="{6B28DF01-CE12-41AA-8E38-D011200AF616}" dt="2025-03-19T13:45:29.097" v="771"/>
        <pc:sldMkLst>
          <pc:docMk/>
          <pc:sldMk cId="2747330068" sldId="829"/>
        </pc:sldMkLst>
      </pc:sldChg>
    </pc:docChg>
  </pc:docChgLst>
  <pc:docChgLst>
    <pc:chgData name="Brittany Kowalski, MS, NBC-HWC" userId="S::bkowalski@avidonhealth.com::ad142784-4227-4211-8e84-44a3afe1ee6e" providerId="AD" clId="Web-{D720D5EB-CB3D-0488-45AE-314BA0296E11}"/>
    <pc:docChg chg="addSld delSld modSld sldOrd">
      <pc:chgData name="Brittany Kowalski, MS, NBC-HWC" userId="S::bkowalski@avidonhealth.com::ad142784-4227-4211-8e84-44a3afe1ee6e" providerId="AD" clId="Web-{D720D5EB-CB3D-0488-45AE-314BA0296E11}" dt="2025-03-25T18:20:35.244" v="190" actId="20577"/>
      <pc:docMkLst>
        <pc:docMk/>
      </pc:docMkLst>
      <pc:sldChg chg="del">
        <pc:chgData name="Brittany Kowalski, MS, NBC-HWC" userId="S::bkowalski@avidonhealth.com::ad142784-4227-4211-8e84-44a3afe1ee6e" providerId="AD" clId="Web-{D720D5EB-CB3D-0488-45AE-314BA0296E11}" dt="2025-03-25T17:38:50.487" v="144"/>
        <pc:sldMkLst>
          <pc:docMk/>
          <pc:sldMk cId="1994835590" sldId="257"/>
        </pc:sldMkLst>
      </pc:sldChg>
      <pc:sldChg chg="del">
        <pc:chgData name="Brittany Kowalski, MS, NBC-HWC" userId="S::bkowalski@avidonhealth.com::ad142784-4227-4211-8e84-44a3afe1ee6e" providerId="AD" clId="Web-{D720D5EB-CB3D-0488-45AE-314BA0296E11}" dt="2025-03-25T17:39:06.785" v="148"/>
        <pc:sldMkLst>
          <pc:docMk/>
          <pc:sldMk cId="745934213" sldId="258"/>
        </pc:sldMkLst>
      </pc:sldChg>
      <pc:sldChg chg="ord">
        <pc:chgData name="Brittany Kowalski, MS, NBC-HWC" userId="S::bkowalski@avidonhealth.com::ad142784-4227-4211-8e84-44a3afe1ee6e" providerId="AD" clId="Web-{D720D5EB-CB3D-0488-45AE-314BA0296E11}" dt="2025-03-25T18:06:30.887" v="175"/>
        <pc:sldMkLst>
          <pc:docMk/>
          <pc:sldMk cId="442846838" sldId="260"/>
        </pc:sldMkLst>
      </pc:sldChg>
      <pc:sldChg chg="del">
        <pc:chgData name="Brittany Kowalski, MS, NBC-HWC" userId="S::bkowalski@avidonhealth.com::ad142784-4227-4211-8e84-44a3afe1ee6e" providerId="AD" clId="Web-{D720D5EB-CB3D-0488-45AE-314BA0296E11}" dt="2025-03-25T17:38:45.519" v="142"/>
        <pc:sldMkLst>
          <pc:docMk/>
          <pc:sldMk cId="3745117489" sldId="261"/>
        </pc:sldMkLst>
      </pc:sldChg>
      <pc:sldChg chg="modSp">
        <pc:chgData name="Brittany Kowalski, MS, NBC-HWC" userId="S::bkowalski@avidonhealth.com::ad142784-4227-4211-8e84-44a3afe1ee6e" providerId="AD" clId="Web-{D720D5EB-CB3D-0488-45AE-314BA0296E11}" dt="2025-03-25T18:20:35.244" v="190" actId="20577"/>
        <pc:sldMkLst>
          <pc:docMk/>
          <pc:sldMk cId="1253564711" sldId="263"/>
        </pc:sldMkLst>
        <pc:spChg chg="mod">
          <ac:chgData name="Brittany Kowalski, MS, NBC-HWC" userId="S::bkowalski@avidonhealth.com::ad142784-4227-4211-8e84-44a3afe1ee6e" providerId="AD" clId="Web-{D720D5EB-CB3D-0488-45AE-314BA0296E11}" dt="2025-03-25T18:20:35.244" v="190" actId="20577"/>
          <ac:spMkLst>
            <pc:docMk/>
            <pc:sldMk cId="1253564711" sldId="263"/>
            <ac:spMk id="5" creationId="{1A576EA8-B8EA-07C0-39D2-A950BA408ED4}"/>
          </ac:spMkLst>
        </pc:spChg>
      </pc:sldChg>
      <pc:sldChg chg="ord">
        <pc:chgData name="Brittany Kowalski, MS, NBC-HWC" userId="S::bkowalski@avidonhealth.com::ad142784-4227-4211-8e84-44a3afe1ee6e" providerId="AD" clId="Web-{D720D5EB-CB3D-0488-45AE-314BA0296E11}" dt="2025-03-25T18:05:18.415" v="152"/>
        <pc:sldMkLst>
          <pc:docMk/>
          <pc:sldMk cId="1729857467" sldId="265"/>
        </pc:sldMkLst>
      </pc:sldChg>
      <pc:sldChg chg="del">
        <pc:chgData name="Brittany Kowalski, MS, NBC-HWC" userId="S::bkowalski@avidonhealth.com::ad142784-4227-4211-8e84-44a3afe1ee6e" providerId="AD" clId="Web-{D720D5EB-CB3D-0488-45AE-314BA0296E11}" dt="2025-03-25T17:39:09.894" v="150"/>
        <pc:sldMkLst>
          <pc:docMk/>
          <pc:sldMk cId="500531827" sldId="267"/>
        </pc:sldMkLst>
      </pc:sldChg>
      <pc:sldChg chg="modSp modCm">
        <pc:chgData name="Brittany Kowalski, MS, NBC-HWC" userId="S::bkowalski@avidonhealth.com::ad142784-4227-4211-8e84-44a3afe1ee6e" providerId="AD" clId="Web-{D720D5EB-CB3D-0488-45AE-314BA0296E11}" dt="2025-03-25T15:09:49.168" v="141" actId="20577"/>
        <pc:sldMkLst>
          <pc:docMk/>
          <pc:sldMk cId="2311631747" sldId="269"/>
        </pc:sldMkLst>
        <pc:spChg chg="mod">
          <ac:chgData name="Brittany Kowalski, MS, NBC-HWC" userId="S::bkowalski@avidonhealth.com::ad142784-4227-4211-8e84-44a3afe1ee6e" providerId="AD" clId="Web-{D720D5EB-CB3D-0488-45AE-314BA0296E11}" dt="2025-03-25T15:09:49.168" v="141" actId="20577"/>
          <ac:spMkLst>
            <pc:docMk/>
            <pc:sldMk cId="2311631747" sldId="269"/>
            <ac:spMk id="7" creationId="{8DB8B36C-A9BB-6A34-303F-7CAC1A3CAD3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Kowalski, MS, NBC-HWC" userId="S::bkowalski@avidonhealth.com::ad142784-4227-4211-8e84-44a3afe1ee6e" providerId="AD" clId="Web-{D720D5EB-CB3D-0488-45AE-314BA0296E11}" dt="2025-03-25T15:09:49.168" v="141" actId="20577"/>
              <pc2:cmMkLst xmlns:pc2="http://schemas.microsoft.com/office/powerpoint/2019/9/main/command">
                <pc:docMk/>
                <pc:sldMk cId="2311631747" sldId="269"/>
                <pc2:cmMk id="{86054E17-E52D-4FEB-AEE8-51B54BE19A43}"/>
              </pc2:cmMkLst>
            </pc226:cmChg>
          </p:ext>
        </pc:extLst>
      </pc:sldChg>
      <pc:sldChg chg="modSp ord modCm">
        <pc:chgData name="Brittany Kowalski, MS, NBC-HWC" userId="S::bkowalski@avidonhealth.com::ad142784-4227-4211-8e84-44a3afe1ee6e" providerId="AD" clId="Web-{D720D5EB-CB3D-0488-45AE-314BA0296E11}" dt="2025-03-25T15:08:37.288" v="106"/>
        <pc:sldMkLst>
          <pc:docMk/>
          <pc:sldMk cId="1695893461" sldId="270"/>
        </pc:sldMkLst>
        <pc:spChg chg="mod">
          <ac:chgData name="Brittany Kowalski, MS, NBC-HWC" userId="S::bkowalski@avidonhealth.com::ad142784-4227-4211-8e84-44a3afe1ee6e" providerId="AD" clId="Web-{D720D5EB-CB3D-0488-45AE-314BA0296E11}" dt="2025-03-25T15:08:25.756" v="105" actId="20577"/>
          <ac:spMkLst>
            <pc:docMk/>
            <pc:sldMk cId="1695893461" sldId="270"/>
            <ac:spMk id="5" creationId="{436F760C-1CBD-A111-A96A-801683E4F9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Kowalski, MS, NBC-HWC" userId="S::bkowalski@avidonhealth.com::ad142784-4227-4211-8e84-44a3afe1ee6e" providerId="AD" clId="Web-{D720D5EB-CB3D-0488-45AE-314BA0296E11}" dt="2025-03-25T15:08:14.771" v="104" actId="20577"/>
              <pc2:cmMkLst xmlns:pc2="http://schemas.microsoft.com/office/powerpoint/2019/9/main/command">
                <pc:docMk/>
                <pc:sldMk cId="1695893461" sldId="270"/>
                <pc2:cmMk id="{551062E7-6336-42E6-AC9F-6919525E9BE9}"/>
              </pc2:cmMkLst>
            </pc226:cmChg>
          </p:ext>
        </pc:extLst>
      </pc:sldChg>
      <pc:sldChg chg="add del">
        <pc:chgData name="Brittany Kowalski, MS, NBC-HWC" userId="S::bkowalski@avidonhealth.com::ad142784-4227-4211-8e84-44a3afe1ee6e" providerId="AD" clId="Web-{D720D5EB-CB3D-0488-45AE-314BA0296E11}" dt="2025-03-25T17:39:12.191" v="151"/>
        <pc:sldMkLst>
          <pc:docMk/>
          <pc:sldMk cId="2925124595" sldId="271"/>
        </pc:sldMkLst>
      </pc:sldChg>
      <pc:sldChg chg="del">
        <pc:chgData name="Brittany Kowalski, MS, NBC-HWC" userId="S::bkowalski@avidonhealth.com::ad142784-4227-4211-8e84-44a3afe1ee6e" providerId="AD" clId="Web-{D720D5EB-CB3D-0488-45AE-314BA0296E11}" dt="2025-03-25T17:39:03.206" v="147"/>
        <pc:sldMkLst>
          <pc:docMk/>
          <pc:sldMk cId="3081921144" sldId="272"/>
        </pc:sldMkLst>
      </pc:sldChg>
      <pc:sldChg chg="modSp modCm">
        <pc:chgData name="Brittany Kowalski, MS, NBC-HWC" userId="S::bkowalski@avidonhealth.com::ad142784-4227-4211-8e84-44a3afe1ee6e" providerId="AD" clId="Web-{D720D5EB-CB3D-0488-45AE-314BA0296E11}" dt="2025-03-25T15:04:17.132" v="35" actId="20577"/>
        <pc:sldMkLst>
          <pc:docMk/>
          <pc:sldMk cId="3973276900" sldId="277"/>
        </pc:sldMkLst>
        <pc:spChg chg="mod">
          <ac:chgData name="Brittany Kowalski, MS, NBC-HWC" userId="S::bkowalski@avidonhealth.com::ad142784-4227-4211-8e84-44a3afe1ee6e" providerId="AD" clId="Web-{D720D5EB-CB3D-0488-45AE-314BA0296E11}" dt="2025-03-25T15:04:17.132" v="35" actId="20577"/>
          <ac:spMkLst>
            <pc:docMk/>
            <pc:sldMk cId="3973276900" sldId="277"/>
            <ac:spMk id="7" creationId="{F44A3478-E903-77A3-3F6F-4CBC085B740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Kowalski, MS, NBC-HWC" userId="S::bkowalski@avidonhealth.com::ad142784-4227-4211-8e84-44a3afe1ee6e" providerId="AD" clId="Web-{D720D5EB-CB3D-0488-45AE-314BA0296E11}" dt="2025-03-25T15:03:49.630" v="34" actId="20577"/>
              <pc2:cmMkLst xmlns:pc2="http://schemas.microsoft.com/office/powerpoint/2019/9/main/command">
                <pc:docMk/>
                <pc:sldMk cId="3973276900" sldId="277"/>
                <pc2:cmMk id="{BC5903B7-0914-4424-84A5-969D40B01F0A}"/>
              </pc2:cmMkLst>
            </pc226:cmChg>
          </p:ext>
        </pc:extLst>
      </pc:sldChg>
      <pc:sldChg chg="del">
        <pc:chgData name="Brittany Kowalski, MS, NBC-HWC" userId="S::bkowalski@avidonhealth.com::ad142784-4227-4211-8e84-44a3afe1ee6e" providerId="AD" clId="Web-{D720D5EB-CB3D-0488-45AE-314BA0296E11}" dt="2025-03-25T17:39:08.222" v="149"/>
        <pc:sldMkLst>
          <pc:docMk/>
          <pc:sldMk cId="338499335" sldId="278"/>
        </pc:sldMkLst>
      </pc:sldChg>
      <pc:sldChg chg="del">
        <pc:chgData name="Brittany Kowalski, MS, NBC-HWC" userId="S::bkowalski@avidonhealth.com::ad142784-4227-4211-8e84-44a3afe1ee6e" providerId="AD" clId="Web-{D720D5EB-CB3D-0488-45AE-314BA0296E11}" dt="2025-03-25T17:38:47.269" v="143"/>
        <pc:sldMkLst>
          <pc:docMk/>
          <pc:sldMk cId="3963525555" sldId="279"/>
        </pc:sldMkLst>
      </pc:sldChg>
      <pc:sldChg chg="modSp ord modCm">
        <pc:chgData name="Brittany Kowalski, MS, NBC-HWC" userId="S::bkowalski@avidonhealth.com::ad142784-4227-4211-8e84-44a3afe1ee6e" providerId="AD" clId="Web-{D720D5EB-CB3D-0488-45AE-314BA0296E11}" dt="2025-03-25T18:06:27.887" v="174"/>
        <pc:sldMkLst>
          <pc:docMk/>
          <pc:sldMk cId="395651067" sldId="281"/>
        </pc:sldMkLst>
        <pc:spChg chg="mod">
          <ac:chgData name="Brittany Kowalski, MS, NBC-HWC" userId="S::bkowalski@avidonhealth.com::ad142784-4227-4211-8e84-44a3afe1ee6e" providerId="AD" clId="Web-{D720D5EB-CB3D-0488-45AE-314BA0296E11}" dt="2025-03-25T15:05:30.027" v="55" actId="20577"/>
          <ac:spMkLst>
            <pc:docMk/>
            <pc:sldMk cId="395651067" sldId="281"/>
            <ac:spMk id="4" creationId="{1D7F89DF-BDCD-E2BA-FC0B-E77CFA069CEB}"/>
          </ac:spMkLst>
        </pc:spChg>
        <pc:spChg chg="mod">
          <ac:chgData name="Brittany Kowalski, MS, NBC-HWC" userId="S::bkowalski@avidonhealth.com::ad142784-4227-4211-8e84-44a3afe1ee6e" providerId="AD" clId="Web-{D720D5EB-CB3D-0488-45AE-314BA0296E11}" dt="2025-03-25T18:06:10.386" v="172" actId="20577"/>
          <ac:spMkLst>
            <pc:docMk/>
            <pc:sldMk cId="395651067" sldId="281"/>
            <ac:spMk id="5" creationId="{37AA016B-E60D-BE88-92A8-1E651682439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Kowalski, MS, NBC-HWC" userId="S::bkowalski@avidonhealth.com::ad142784-4227-4211-8e84-44a3afe1ee6e" providerId="AD" clId="Web-{D720D5EB-CB3D-0488-45AE-314BA0296E11}" dt="2025-03-25T15:05:25.699" v="54" actId="20577"/>
              <pc2:cmMkLst xmlns:pc2="http://schemas.microsoft.com/office/powerpoint/2019/9/main/command">
                <pc:docMk/>
                <pc:sldMk cId="395651067" sldId="281"/>
                <pc2:cmMk id="{8D87BA5A-3D39-41E3-A32B-CEB961813B3C}"/>
              </pc2:cmMkLst>
            </pc226:cmChg>
          </p:ext>
        </pc:extLst>
      </pc:sldChg>
      <pc:sldChg chg="ord">
        <pc:chgData name="Brittany Kowalski, MS, NBC-HWC" userId="S::bkowalski@avidonhealth.com::ad142784-4227-4211-8e84-44a3afe1ee6e" providerId="AD" clId="Web-{D720D5EB-CB3D-0488-45AE-314BA0296E11}" dt="2025-03-25T15:01:31.419" v="1"/>
        <pc:sldMkLst>
          <pc:docMk/>
          <pc:sldMk cId="4105241171" sldId="283"/>
        </pc:sldMkLst>
      </pc:sldChg>
      <pc:sldChg chg="modSp modCm">
        <pc:chgData name="Brittany Kowalski, MS, NBC-HWC" userId="S::bkowalski@avidonhealth.com::ad142784-4227-4211-8e84-44a3afe1ee6e" providerId="AD" clId="Web-{D720D5EB-CB3D-0488-45AE-314BA0296E11}" dt="2025-03-25T15:06:06.904" v="67" actId="20577"/>
        <pc:sldMkLst>
          <pc:docMk/>
          <pc:sldMk cId="279227900" sldId="286"/>
        </pc:sldMkLst>
        <pc:spChg chg="mod">
          <ac:chgData name="Brittany Kowalski, MS, NBC-HWC" userId="S::bkowalski@avidonhealth.com::ad142784-4227-4211-8e84-44a3afe1ee6e" providerId="AD" clId="Web-{D720D5EB-CB3D-0488-45AE-314BA0296E11}" dt="2025-03-25T15:06:06.904" v="67" actId="20577"/>
          <ac:spMkLst>
            <pc:docMk/>
            <pc:sldMk cId="279227900" sldId="286"/>
            <ac:spMk id="5" creationId="{35289879-654F-CCDB-AF7F-1CE592F3912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ttany Kowalski, MS, NBC-HWC" userId="S::bkowalski@avidonhealth.com::ad142784-4227-4211-8e84-44a3afe1ee6e" providerId="AD" clId="Web-{D720D5EB-CB3D-0488-45AE-314BA0296E11}" dt="2025-03-25T15:06:06.904" v="67" actId="20577"/>
              <pc2:cmMkLst xmlns:pc2="http://schemas.microsoft.com/office/powerpoint/2019/9/main/command">
                <pc:docMk/>
                <pc:sldMk cId="279227900" sldId="286"/>
                <pc2:cmMk id="{E8EE37D2-0BC4-493B-A275-9293812A6807}"/>
              </pc2:cmMkLst>
            </pc226:cmChg>
          </p:ext>
        </pc:extLst>
      </pc:sldChg>
      <pc:sldChg chg="modSp new">
        <pc:chgData name="Brittany Kowalski, MS, NBC-HWC" userId="S::bkowalski@avidonhealth.com::ad142784-4227-4211-8e84-44a3afe1ee6e" providerId="AD" clId="Web-{D720D5EB-CB3D-0488-45AE-314BA0296E11}" dt="2025-03-25T15:02:26.938" v="11" actId="20577"/>
        <pc:sldMkLst>
          <pc:docMk/>
          <pc:sldMk cId="622687782" sldId="289"/>
        </pc:sldMkLst>
      </pc:sldChg>
    </pc:docChg>
  </pc:docChgLst>
  <pc:docChgLst>
    <pc:chgData name="Brittany Kowalski, MS, NBC-HWC" userId="ad142784-4227-4211-8e84-44a3afe1ee6e" providerId="ADAL" clId="{A43F88C9-EF82-4EEA-93DE-0C51E43DB6F4}"/>
    <pc:docChg chg="modSld">
      <pc:chgData name="Brittany Kowalski, MS, NBC-HWC" userId="ad142784-4227-4211-8e84-44a3afe1ee6e" providerId="ADAL" clId="{A43F88C9-EF82-4EEA-93DE-0C51E43DB6F4}" dt="2025-03-19T17:43:58.206" v="16" actId="20577"/>
      <pc:docMkLst>
        <pc:docMk/>
      </pc:docMkLst>
      <pc:sldChg chg="modNotesTx">
        <pc:chgData name="Brittany Kowalski, MS, NBC-HWC" userId="ad142784-4227-4211-8e84-44a3afe1ee6e" providerId="ADAL" clId="{A43F88C9-EF82-4EEA-93DE-0C51E43DB6F4}" dt="2025-03-19T17:43:58.206" v="16" actId="20577"/>
        <pc:sldMkLst>
          <pc:docMk/>
          <pc:sldMk cId="3973276900" sldId="277"/>
        </pc:sldMkLst>
      </pc:sldChg>
    </pc:docChg>
  </pc:docChgLst>
  <pc:docChgLst>
    <pc:chgData name="Clark Lagemann" userId="a11ff4c4-b069-478a-9149-739c0983db73" providerId="ADAL" clId="{80ACF865-E620-A941-A807-BBD021C68301}"/>
    <pc:docChg chg="undo custSel modSld">
      <pc:chgData name="Clark Lagemann" userId="a11ff4c4-b069-478a-9149-739c0983db73" providerId="ADAL" clId="{80ACF865-E620-A941-A807-BBD021C68301}" dt="2025-03-13T17:26:41.026" v="173" actId="12"/>
      <pc:docMkLst>
        <pc:docMk/>
      </pc:docMkLst>
      <pc:sldChg chg="modSp mod">
        <pc:chgData name="Clark Lagemann" userId="a11ff4c4-b069-478a-9149-739c0983db73" providerId="ADAL" clId="{80ACF865-E620-A941-A807-BBD021C68301}" dt="2025-03-13T16:28:28.176" v="76" actId="255"/>
        <pc:sldMkLst>
          <pc:docMk/>
          <pc:sldMk cId="3916187452" sldId="274"/>
        </pc:sldMkLst>
      </pc:sldChg>
      <pc:sldChg chg="modSp mod">
        <pc:chgData name="Clark Lagemann" userId="a11ff4c4-b069-478a-9149-739c0983db73" providerId="ADAL" clId="{80ACF865-E620-A941-A807-BBD021C68301}" dt="2025-03-13T17:26:41.026" v="173" actId="12"/>
        <pc:sldMkLst>
          <pc:docMk/>
          <pc:sldMk cId="3973276900" sldId="277"/>
        </pc:sldMkLst>
        <pc:spChg chg="mod">
          <ac:chgData name="Clark Lagemann" userId="a11ff4c4-b069-478a-9149-739c0983db73" providerId="ADAL" clId="{80ACF865-E620-A941-A807-BBD021C68301}" dt="2025-03-13T17:26:21.806" v="171" actId="1037"/>
          <ac:spMkLst>
            <pc:docMk/>
            <pc:sldMk cId="3973276900" sldId="277"/>
            <ac:spMk id="3" creationId="{27C0DA83-31B1-D174-B0F5-3546F53048E2}"/>
          </ac:spMkLst>
        </pc:spChg>
        <pc:spChg chg="mod">
          <ac:chgData name="Clark Lagemann" userId="a11ff4c4-b069-478a-9149-739c0983db73" providerId="ADAL" clId="{80ACF865-E620-A941-A807-BBD021C68301}" dt="2025-03-13T16:19:13.430" v="0" actId="2711"/>
          <ac:spMkLst>
            <pc:docMk/>
            <pc:sldMk cId="3973276900" sldId="277"/>
            <ac:spMk id="6" creationId="{40935900-3342-83CE-1774-AE6010E7569E}"/>
          </ac:spMkLst>
        </pc:spChg>
        <pc:spChg chg="mod">
          <ac:chgData name="Clark Lagemann" userId="a11ff4c4-b069-478a-9149-739c0983db73" providerId="ADAL" clId="{80ACF865-E620-A941-A807-BBD021C68301}" dt="2025-03-13T16:23:12.033" v="18" actId="14100"/>
          <ac:spMkLst>
            <pc:docMk/>
            <pc:sldMk cId="3973276900" sldId="277"/>
            <ac:spMk id="7" creationId="{F44A3478-E903-77A3-3F6F-4CBC085B740A}"/>
          </ac:spMkLst>
        </pc:spChg>
        <pc:spChg chg="mod">
          <ac:chgData name="Clark Lagemann" userId="a11ff4c4-b069-478a-9149-739c0983db73" providerId="ADAL" clId="{80ACF865-E620-A941-A807-BBD021C68301}" dt="2025-03-13T16:24:02.248" v="64" actId="1035"/>
          <ac:spMkLst>
            <pc:docMk/>
            <pc:sldMk cId="3973276900" sldId="277"/>
            <ac:spMk id="8" creationId="{BC57567C-0440-B88D-E310-9ABF23718F0F}"/>
          </ac:spMkLst>
        </pc:spChg>
        <pc:spChg chg="mod">
          <ac:chgData name="Clark Lagemann" userId="a11ff4c4-b069-478a-9149-739c0983db73" providerId="ADAL" clId="{80ACF865-E620-A941-A807-BBD021C68301}" dt="2025-03-13T16:24:02.248" v="64" actId="1035"/>
          <ac:spMkLst>
            <pc:docMk/>
            <pc:sldMk cId="3973276900" sldId="277"/>
            <ac:spMk id="9" creationId="{3A057976-9CFF-9337-E995-A165578C70D2}"/>
          </ac:spMkLst>
        </pc:spChg>
        <pc:spChg chg="mod">
          <ac:chgData name="Clark Lagemann" userId="a11ff4c4-b069-478a-9149-739c0983db73" providerId="ADAL" clId="{80ACF865-E620-A941-A807-BBD021C68301}" dt="2025-03-13T17:22:16.149" v="130" actId="1035"/>
          <ac:spMkLst>
            <pc:docMk/>
            <pc:sldMk cId="3973276900" sldId="277"/>
            <ac:spMk id="10" creationId="{428BE028-3828-AE12-BAFB-CF7F18F9D342}"/>
          </ac:spMkLst>
        </pc:spChg>
        <pc:spChg chg="mod">
          <ac:chgData name="Clark Lagemann" userId="a11ff4c4-b069-478a-9149-739c0983db73" providerId="ADAL" clId="{80ACF865-E620-A941-A807-BBD021C68301}" dt="2025-03-13T17:26:41.026" v="173" actId="12"/>
          <ac:spMkLst>
            <pc:docMk/>
            <pc:sldMk cId="3973276900" sldId="277"/>
            <ac:spMk id="11" creationId="{195DCADC-7E12-BC89-406D-E587CF52F28B}"/>
          </ac:spMkLst>
        </pc:spChg>
      </pc:sldChg>
    </pc:docChg>
  </pc:docChgLst>
  <pc:docChgLst>
    <pc:chgData name="Bryan Noar" userId="S::bnoar@avidonhealth.com::1485e980-6d6a-4f88-8633-f41b1949c583" providerId="AD" clId="Web-{076D3998-D6E8-3F88-28E9-4A7A5B42E335}"/>
    <pc:docChg chg="mod modSld">
      <pc:chgData name="Bryan Noar" userId="S::bnoar@avidonhealth.com::1485e980-6d6a-4f88-8633-f41b1949c583" providerId="AD" clId="Web-{076D3998-D6E8-3F88-28E9-4A7A5B42E335}" dt="2025-03-22T18:44:46.299" v="4" actId="1076"/>
      <pc:docMkLst>
        <pc:docMk/>
      </pc:docMkLst>
      <pc:sldChg chg="modSp">
        <pc:chgData name="Bryan Noar" userId="S::bnoar@avidonhealth.com::1485e980-6d6a-4f88-8633-f41b1949c583" providerId="AD" clId="Web-{076D3998-D6E8-3F88-28E9-4A7A5B42E335}" dt="2025-03-22T18:44:46.299" v="4" actId="1076"/>
        <pc:sldMkLst>
          <pc:docMk/>
          <pc:sldMk cId="3208770791" sldId="259"/>
        </pc:sldMkLst>
        <pc:spChg chg="mod">
          <ac:chgData name="Bryan Noar" userId="S::bnoar@avidonhealth.com::1485e980-6d6a-4f88-8633-f41b1949c583" providerId="AD" clId="Web-{076D3998-D6E8-3F88-28E9-4A7A5B42E335}" dt="2025-03-22T18:44:46.299" v="4" actId="1076"/>
          <ac:spMkLst>
            <pc:docMk/>
            <pc:sldMk cId="3208770791" sldId="259"/>
            <ac:spMk id="6" creationId="{9841A346-9505-C29E-80C9-F12E563815A1}"/>
          </ac:spMkLst>
        </pc:spChg>
      </pc:sldChg>
      <pc:sldChg chg="modSp">
        <pc:chgData name="Bryan Noar" userId="S::bnoar@avidonhealth.com::1485e980-6d6a-4f88-8633-f41b1949c583" providerId="AD" clId="Web-{076D3998-D6E8-3F88-28E9-4A7A5B42E335}" dt="2025-03-22T12:51:26.569" v="2" actId="20577"/>
        <pc:sldMkLst>
          <pc:docMk/>
          <pc:sldMk cId="776213968" sldId="282"/>
        </pc:sldMkLst>
        <pc:spChg chg="mod">
          <ac:chgData name="Bryan Noar" userId="S::bnoar@avidonhealth.com::1485e980-6d6a-4f88-8633-f41b1949c583" providerId="AD" clId="Web-{076D3998-D6E8-3F88-28E9-4A7A5B42E335}" dt="2025-03-22T12:51:26.569" v="2" actId="20577"/>
          <ac:spMkLst>
            <pc:docMk/>
            <pc:sldMk cId="776213968" sldId="282"/>
            <ac:spMk id="3" creationId="{034A23EA-A8BC-FD85-AEB3-B3EC81852546}"/>
          </ac:spMkLst>
        </pc:spChg>
      </pc:sldChg>
    </pc:docChg>
  </pc:docChgLst>
  <pc:docChgLst>
    <pc:chgData name="Clark Lagemann" userId="S::clagemann@avidonhealth.com::a11ff4c4-b069-478a-9149-739c0983db73" providerId="AD" clId="Web-{D0015083-C31F-F341-4143-DD30CBECA9E5}"/>
    <pc:docChg chg="modSld">
      <pc:chgData name="Clark Lagemann" userId="S::clagemann@avidonhealth.com::a11ff4c4-b069-478a-9149-739c0983db73" providerId="AD" clId="Web-{D0015083-C31F-F341-4143-DD30CBECA9E5}" dt="2025-03-13T16:09:43.570" v="23" actId="20577"/>
      <pc:docMkLst>
        <pc:docMk/>
      </pc:docMkLst>
      <pc:sldChg chg="modSp">
        <pc:chgData name="Clark Lagemann" userId="S::clagemann@avidonhealth.com::a11ff4c4-b069-478a-9149-739c0983db73" providerId="AD" clId="Web-{D0015083-C31F-F341-4143-DD30CBECA9E5}" dt="2025-03-13T16:08:27.661" v="11" actId="20577"/>
        <pc:sldMkLst>
          <pc:docMk/>
          <pc:sldMk cId="3916187452" sldId="274"/>
        </pc:sldMkLst>
      </pc:sldChg>
      <pc:sldChg chg="modSp">
        <pc:chgData name="Clark Lagemann" userId="S::clagemann@avidonhealth.com::a11ff4c4-b069-478a-9149-739c0983db73" providerId="AD" clId="Web-{D0015083-C31F-F341-4143-DD30CBECA9E5}" dt="2025-03-13T16:09:43.570" v="23" actId="20577"/>
        <pc:sldMkLst>
          <pc:docMk/>
          <pc:sldMk cId="3973276900" sldId="277"/>
        </pc:sldMkLst>
        <pc:spChg chg="mod">
          <ac:chgData name="Clark Lagemann" userId="S::clagemann@avidonhealth.com::a11ff4c4-b069-478a-9149-739c0983db73" providerId="AD" clId="Web-{D0015083-C31F-F341-4143-DD30CBECA9E5}" dt="2025-03-13T16:09:04.147" v="18" actId="20577"/>
          <ac:spMkLst>
            <pc:docMk/>
            <pc:sldMk cId="3973276900" sldId="277"/>
            <ac:spMk id="6" creationId="{40935900-3342-83CE-1774-AE6010E7569E}"/>
          </ac:spMkLst>
        </pc:spChg>
        <pc:spChg chg="mod">
          <ac:chgData name="Clark Lagemann" userId="S::clagemann@avidonhealth.com::a11ff4c4-b069-478a-9149-739c0983db73" providerId="AD" clId="Web-{D0015083-C31F-F341-4143-DD30CBECA9E5}" dt="2025-03-13T16:09:13.272" v="19" actId="20577"/>
          <ac:spMkLst>
            <pc:docMk/>
            <pc:sldMk cId="3973276900" sldId="277"/>
            <ac:spMk id="7" creationId="{F44A3478-E903-77A3-3F6F-4CBC085B740A}"/>
          </ac:spMkLst>
        </pc:spChg>
        <pc:spChg chg="mod">
          <ac:chgData name="Clark Lagemann" userId="S::clagemann@avidonhealth.com::a11ff4c4-b069-478a-9149-739c0983db73" providerId="AD" clId="Web-{D0015083-C31F-F341-4143-DD30CBECA9E5}" dt="2025-03-13T16:09:24.570" v="20" actId="20577"/>
          <ac:spMkLst>
            <pc:docMk/>
            <pc:sldMk cId="3973276900" sldId="277"/>
            <ac:spMk id="8" creationId="{BC57567C-0440-B88D-E310-9ABF23718F0F}"/>
          </ac:spMkLst>
        </pc:spChg>
        <pc:spChg chg="mod">
          <ac:chgData name="Clark Lagemann" userId="S::clagemann@avidonhealth.com::a11ff4c4-b069-478a-9149-739c0983db73" providerId="AD" clId="Web-{D0015083-C31F-F341-4143-DD30CBECA9E5}" dt="2025-03-13T16:09:32.664" v="21" actId="20577"/>
          <ac:spMkLst>
            <pc:docMk/>
            <pc:sldMk cId="3973276900" sldId="277"/>
            <ac:spMk id="9" creationId="{3A057976-9CFF-9337-E995-A165578C70D2}"/>
          </ac:spMkLst>
        </pc:spChg>
        <pc:spChg chg="mod">
          <ac:chgData name="Clark Lagemann" userId="S::clagemann@avidonhealth.com::a11ff4c4-b069-478a-9149-739c0983db73" providerId="AD" clId="Web-{D0015083-C31F-F341-4143-DD30CBECA9E5}" dt="2025-03-13T16:09:38.367" v="22" actId="20577"/>
          <ac:spMkLst>
            <pc:docMk/>
            <pc:sldMk cId="3973276900" sldId="277"/>
            <ac:spMk id="10" creationId="{428BE028-3828-AE12-BAFB-CF7F18F9D342}"/>
          </ac:spMkLst>
        </pc:spChg>
        <pc:spChg chg="mod">
          <ac:chgData name="Clark Lagemann" userId="S::clagemann@avidonhealth.com::a11ff4c4-b069-478a-9149-739c0983db73" providerId="AD" clId="Web-{D0015083-C31F-F341-4143-DD30CBECA9E5}" dt="2025-03-13T16:09:43.570" v="23" actId="20577"/>
          <ac:spMkLst>
            <pc:docMk/>
            <pc:sldMk cId="3973276900" sldId="277"/>
            <ac:spMk id="11" creationId="{195DCADC-7E12-BC89-406D-E587CF52F28B}"/>
          </ac:spMkLst>
        </pc:spChg>
      </pc:sldChg>
    </pc:docChg>
  </pc:docChgLst>
  <pc:docChgLst>
    <pc:chgData name="Clark Lagemann" userId="S::clagemann@avidonhealth.com::a11ff4c4-b069-478a-9149-739c0983db73" providerId="AD" clId="Web-{11F1066F-FA9B-6939-4E93-BA20ACD52030}"/>
    <pc:docChg chg="modSld">
      <pc:chgData name="Clark Lagemann" userId="S::clagemann@avidonhealth.com::a11ff4c4-b069-478a-9149-739c0983db73" providerId="AD" clId="Web-{11F1066F-FA9B-6939-4E93-BA20ACD52030}" dt="2025-03-25T16:10:43.007" v="27"/>
      <pc:docMkLst>
        <pc:docMk/>
      </pc:docMkLst>
      <pc:sldChg chg="addSp delSp modSp">
        <pc:chgData name="Clark Lagemann" userId="S::clagemann@avidonhealth.com::a11ff4c4-b069-478a-9149-739c0983db73" providerId="AD" clId="Web-{11F1066F-FA9B-6939-4E93-BA20ACD52030}" dt="2025-03-25T16:10:43.007" v="27"/>
        <pc:sldMkLst>
          <pc:docMk/>
          <pc:sldMk cId="622687782" sldId="289"/>
        </pc:sldMkLst>
      </pc:sldChg>
    </pc:docChg>
  </pc:docChgLst>
</pc:chgInfo>
</file>

<file path=ppt/comments/modernComment_103_BF41F4E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ED6512-3333-4350-B3A5-480F50BC2495}" authorId="{40511166-442C-8AEB-4BF6-48C71299125E}" status="resolved" created="2025-03-22T18:47:48.02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08770791" sldId="259"/>
      <ac:spMk id="7" creationId="{93A8E34A-B1EE-5C48-F263-2F2D30F41256}"/>
      <ac:txMk cp="43" len="36">
        <ac:context len="109" hash="2483880315"/>
      </ac:txMk>
    </ac:txMkLst>
    <p188:pos x="2391507" y="1266191"/>
    <p188:txBody>
      <a:bodyPr/>
      <a:lstStyle/>
      <a:p>
        <a:r>
          <a:rPr lang="en-US"/>
          <a:t>Perhaps "Learn the secrets of healthy hydration" (and make this the first bullet - action comes after learning)</a:t>
        </a:r>
      </a:p>
    </p188:txBody>
  </p188:cm>
</p188:cmLst>
</file>

<file path=ppt/comments/modernComment_107_4AB7E1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820393-A6D6-4692-8A51-EC8EC0DE7FD2}" authorId="{40511166-442C-8AEB-4BF6-48C71299125E}" status="resolved" created="2025-03-22T13:47:36.69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53564711" sldId="263"/>
      <ac:spMk id="6" creationId="{CB868EC3-C042-F187-9884-9B4727F1CB5A}"/>
      <ac:txMk cp="0" len="21">
        <ac:context len="22" hash="1458287027"/>
      </ac:txMk>
    </ac:txMkLst>
    <p188:pos x="4000081" y="327218"/>
    <p188:txBody>
      <a:bodyPr/>
      <a:lstStyle/>
      <a:p>
        <a:r>
          <a:rPr lang="en-US"/>
          <a:t>Perhaps "Transform Your Life!"</a:t>
        </a:r>
      </a:p>
    </p188:txBody>
  </p188:cm>
</p188:cmLst>
</file>

<file path=ppt/comments/modernComment_10C_11A0CD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07EA41-4EBD-42B6-9B80-BC9D869B06F1}" authorId="{40511166-442C-8AEB-4BF6-48C71299125E}" status="resolved" created="2025-03-22T13:43:11.89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5751073" sldId="268"/>
      <ac:spMk id="4" creationId="{0509C7E5-E40C-A976-454F-957BBA4543C7}"/>
      <ac:txMk cp="55" len="39">
        <ac:context len="191" hash="3671648165"/>
      </ac:txMk>
    </ac:txMkLst>
    <p188:pos x="3245617" y="953200"/>
    <p188:txBody>
      <a:bodyPr/>
      <a:lstStyle/>
      <a:p>
        <a:r>
          <a:rPr lang="en-US"/>
          <a:t>I know we started saying "condition" for the LivingWell, but it's specifically about diabetes (or pre-diabetes) - something that is not only prevalent but the most expensive chronic condition. I think we should mention diabetes specifically - perhaps: "Avidon’s cognitive behavioral training (diabetes etc.), wellness challenges..."</a:t>
        </a:r>
      </a:p>
    </p188:txBody>
  </p188:cm>
</p188:cmLst>
</file>

<file path=ppt/comments/modernComment_10D_89C8B3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054E17-E52D-4FEB-AEE8-51B54BE19A43}" authorId="{40511166-442C-8AEB-4BF6-48C71299125E}" status="resolved" created="2025-03-22T18:53:29.21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11631747" sldId="269"/>
      <ac:spMk id="7" creationId="{8DB8B36C-A9BB-6A34-303F-7CAC1A3CAD36}"/>
      <ac:txMk cp="44" len="3">
        <ac:context len="156" hash="2157078182"/>
      </ac:txMk>
    </ac:txMkLst>
    <p188:pos x="4071257" y="1266191"/>
    <p188:txBody>
      <a:bodyPr/>
      <a:lstStyle/>
      <a:p>
        <a:r>
          <a:rPr lang="en-US"/>
          <a:t>Discover tips and strategies to instantly  save money</a:t>
        </a:r>
      </a:p>
    </p188:txBody>
  </p188:cm>
</p188:cmLst>
</file>

<file path=ppt/comments/modernComment_10E_651547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1062E7-6336-42E6-AC9F-6919525E9BE9}" authorId="{40511166-442C-8AEB-4BF6-48C71299125E}" status="resolved" created="2025-03-22T18:43:10.64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95893461" sldId="270"/>
      <ac:spMk id="5" creationId="{436F760C-1CBD-A111-A96A-801683E4F985}"/>
      <ac:txMk cp="34">
        <ac:context len="204" hash="2395571555"/>
      </ac:txMk>
    </ac:txMkLst>
    <p188:pos x="5323951" y="341444"/>
    <p188:txBody>
      <a:bodyPr/>
      <a:lstStyle/>
      <a:p>
        <a:r>
          <a:rPr lang="en-US"/>
          <a:t>This sounds like work, and among the 5 different health personalities, this tends to hit those who are already generally healthy - self-achievers and balance seekers. How about:
1) Make the first line into an aspirational subhead ... something like, "Want to feel your best, every day?"
Then insert a broader lead-in to the second sentence: "Covering all your needs from stress to... 
Also, I don't know how this deck will be organized, but seems like this should be an intro flyer before specific topics</a:t>
        </a:r>
      </a:p>
    </p188:txBody>
  </p188:cm>
</p188:cmLst>
</file>

<file path=ppt/comments/modernComment_115_ECD364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5866216-9C86-44EE-9AE3-D0E3761D6542}" authorId="{40511166-442C-8AEB-4BF6-48C71299125E}" status="resolved" created="2025-03-22T13:01:38.62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73276900" sldId="277"/>
      <ac:spMk id="3" creationId="{27C0DA83-31B1-D174-B0F5-3546F53048E2}"/>
    </ac:deMkLst>
    <p188:txBody>
      <a:bodyPr/>
      <a:lstStyle/>
      <a:p>
        <a:r>
          <a:rPr lang="en-US"/>
          <a:t>[Functionality q's clients may ask:]
Where do I get a QR code and how does it work? 
Where do I get the link to embed?</a:t>
        </a:r>
      </a:p>
    </p188:txBody>
  </p188:cm>
  <p188:cm id="{BC5903B7-0914-4424-84A5-969D40B01F0A}" authorId="{40511166-442C-8AEB-4BF6-48C71299125E}" status="resolved" created="2025-03-22T13:25:48.27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73276900" sldId="277"/>
      <ac:spMk id="7" creationId="{F44A3478-E903-77A3-3F6F-4CBC085B740A}"/>
      <ac:txMk cp="78">
        <ac:context len="219" hash="1121632503"/>
      </ac:txMk>
    </ac:txMkLst>
    <p188:pos x="2049863" y="953200"/>
    <p188:txBody>
      <a:bodyPr/>
      <a:lstStyle/>
      <a:p>
        <a:r>
          <a:rPr lang="en-US"/>
          <a:t>[For all flyers]
Consider "courses" rather than "programs" - more specific. Also wondering if "cognitive behavioral" is too intimidating? Perhaps something like "powerful self-guided courses".</a:t>
        </a:r>
      </a:p>
    </p188:txBody>
  </p188:cm>
</p188:cmLst>
</file>

<file path=ppt/comments/modernComment_119_179527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D87BA5A-3D39-41E3-A32B-CEB961813B3C}" authorId="{40511166-442C-8AEB-4BF6-48C71299125E}" status="resolved" created="2025-03-22T13:12:58.55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5651067" sldId="281"/>
      <ac:spMk id="4" creationId="{1D7F89DF-BDCD-E2BA-FC0B-E77CFA069CEB}"/>
      <ac:txMk cp="0" len="5">
        <ac:context len="27" hash="2589375522"/>
      </ac:txMk>
    </ac:txMkLst>
    <p188:pos x="4085492" y="839385"/>
    <p188:txBody>
      <a:bodyPr/>
      <a:lstStyle/>
      <a:p>
        <a:r>
          <a:rPr lang="en-US"/>
          <a:t>Perhaps something like, "Get Energized ... YOUR Way!"</a:t>
        </a:r>
      </a:p>
    </p188:txBody>
  </p188:cm>
</p188:cmLst>
</file>

<file path=ppt/comments/modernComment_11B_F4B102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9B0560-0C25-4E7C-B85A-1CAD32438D47}" authorId="{40511166-442C-8AEB-4BF6-48C71299125E}" status="resolved" created="2025-03-22T19:14:50.22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05241171" sldId="283"/>
      <ac:spMk id="3" creationId="{9FCB514C-C99B-A7FD-7313-929A5FD8077E}"/>
      <ac:txMk cp="0" len="43">
        <ac:context len="44" hash="2130535171"/>
      </ac:txMk>
    </ac:txMkLst>
    <p188:pos x="6121120" y="839385"/>
    <p188:txBody>
      <a:bodyPr/>
      <a:lstStyle/>
      <a:p>
        <a:r>
          <a:rPr lang="en-US"/>
          <a:t>How about something more appealing for those not already into health ... perhaps something like "Your All-in-One Gateway to a Healthier Life"
Also, I don't know how this deck will be organized, but seems like this should be an intro flyer before specific topics</a:t>
        </a:r>
      </a:p>
    </p188:txBody>
  </p188:cm>
</p188:cmLst>
</file>

<file path=ppt/comments/modernComment_11E_10A4ADF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EE37D2-0BC4-493B-A275-9293812A6807}" authorId="{40511166-442C-8AEB-4BF6-48C71299125E}" status="resolved" created="2025-03-22T13:30:00.51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9227900" sldId="286"/>
      <ac:spMk id="5" creationId="{35289879-654F-CCDB-AF7F-1CE592F39123}"/>
      <ac:txMk cp="67" len="10">
        <ac:context len="207" hash="1149523276"/>
      </ac:txMk>
    </ac:txMkLst>
    <p188:pos x="5879123" y="697116"/>
    <p188:txBody>
      <a:bodyPr/>
      <a:lstStyle/>
      <a:p>
        <a:r>
          <a:rPr lang="en-US"/>
          <a:t>Bold "substance use" seeing as the header doesn't say what the flyer's about.
Also consider changing ""stop substance use" to "break free of substances"</a:t>
        </a:r>
      </a:p>
    </p188:txBody>
  </p188:cm>
</p188:cmLst>
</file>

<file path=ppt/comments/modernComment_11F_57F8B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F15F098-A77B-4FE3-8F42-9607A51C55FD}" authorId="{40511166-442C-8AEB-4BF6-48C71299125E}" status="resolved" created="2025-03-22T18:57:42.46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2244750" sldId="287"/>
      <ac:spMk id="4" creationId="{DB5C52BD-0939-2311-DE55-AE3A1E9F3E90}"/>
      <ac:txMk cp="15" len="6">
        <ac:context len="37" hash="842872073"/>
      </ac:txMk>
    </ac:txMkLst>
    <p188:pos x="5637125" y="327218"/>
    <p188:txBody>
      <a:bodyPr/>
      <a:lstStyle/>
      <a:p>
        <a:r>
          <a:rPr lang="en-US"/>
          <a:t>I'm not sure that laypeople know this term. Perhaps "Considering weight loss meds? Get the Facts" ... [or Get the Skinny ;)]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FBCA6-979D-49AE-B424-FCB2CE1DB316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54427-F1CB-42E7-8A97-1AF25623E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37F82-5730-E27E-D971-D495F5188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E14C29-62D1-B0DD-F2A0-CA2A9DEFD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131BD-248A-17B3-1C3E-99996AFF8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E469C-228F-F1F6-B610-8F26852BE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0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6B27-097C-BA49-E7F6-D7A1F4417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1C149F-24DD-B919-E086-5E16EC5C0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37BA04-B3D6-AF2E-1E94-D9AA06565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Alcohol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74567-3002-5AAE-5A8A-C0B001AD2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19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107DA-CDD9-9801-0328-D079EC439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B04233-2A15-9BBD-41E6-29242770B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3299E7-B5E9-2442-6EC5-6E2F9B0E0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Chronic Disease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A6901-13DA-5189-6B2F-A8DA5D083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7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B8807-6840-1FC9-DFB7-B0C769186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14D92-5E6A-8256-EDD5-1F4F927D1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3177B-5C7D-7221-4EF4-F49BB4471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Weight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2DDA1-CAF4-FA0A-D41D-4733621BB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01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Hydration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01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F75F2-3466-4AEB-AE4B-886CF53F6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062E50-8EEA-49A3-06D1-917023445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9F1E3-BA78-DD24-F341-E69FCFB85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Financial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25A23-EE74-A9C0-6D85-1903C6B911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9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E0CC-8DC7-E533-6C58-C8E52A623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384A2D-5EF5-A314-55F7-7E673088C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329791-C3D5-67F0-F87E-52A524CDB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GLP-1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244C4-80DF-4952-1004-6BCECA814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1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3FED-06CC-96B3-FA93-AC43B2BF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4366B-059B-7142-E621-AE34B2435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9B8183-2DA2-803D-A41B-E5D2AF288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DAEC2-62E6-4FA5-11C4-0BFE9C429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9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57D2-446F-EDA2-BB8E-32705EC67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DEC19-9BFD-D5BF-63B8-CAD9FA264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9BD484-AA6E-E1BD-7423-C5F05D298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80C47-3973-9B67-EBFF-A205AF639A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9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3AEE-E59F-69AA-F274-FBB6ED7AA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0773C7-8F96-2DF1-2C4A-BE8BA47CA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261E0-F682-0762-BD48-B2569387B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Mental Health and </a:t>
            </a:r>
            <a:r>
              <a:rPr lang="en-US" err="1"/>
              <a:t>Welbeing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C0086-96B2-6F1A-C5A6-E917662F09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39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459E8-90EA-F085-67FE-7A42D8B1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BD217-2654-FD98-68BF-97BBECC6C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DF8591-FD51-0BD6-D84D-B5FA5A2D0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06A2A-6056-7532-843D-0B498AE23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31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534D6-1BF7-9C95-EA93-2D60B7344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ACB3C-6844-FC23-7E1E-1156EDF8E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27C59-105E-ABE1-9B59-FA0226CEC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Healthy Eating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04512-59EF-76DA-2E8D-630F797DC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3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A62AF-1D9F-F942-EF2E-A3432505F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245D08-DE96-4EC3-E3E6-45489477C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017B1-F43E-441D-DA55-0A12707BA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D15B0-B0A0-FC2F-8AA8-57CC9D9D6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5AD9-82BA-CC35-58A9-F5CC10C06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42B2E0-248C-E17E-265A-BEF322586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981610-BA81-01E1-1245-A228AA0AB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Physical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D07E4-8CB1-61DD-AA8F-09801810E1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A3A0-B050-8F1E-45F5-BCBFA0C79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79E9E2-0F33-1E5C-6848-4FF9168E1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2EA8F-BFC5-8B37-489C-302D1EA2B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Substance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6569D-52D2-C1C4-E27B-F7DBB76F5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1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Nicotine Cessation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54427-F1CB-42E7-8A97-1AF25623E6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2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25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4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5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1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82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82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63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41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3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82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8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9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3625C3-8C4E-4901-AD42-D6FD7C6D056C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2F5109-C376-4C34-A7BC-31CCF9C35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9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mber.avidonhealth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0C_11A0CDA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07_4AB7E127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03_BF41F4E7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0D_89C8B383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1F_57F8B0E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1B_F4B10253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0E_651547D5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15_ECD364E4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onelink.to/y4tsq4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19_179527FB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18/10/relationships/comments" Target="../comments/modernComment_11E_10A4ADFC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link.to/y4tsq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E5CA6A56-CBD7-84D8-231E-5EE74A13BEDB}"/>
              </a:ext>
            </a:extLst>
          </p:cNvPr>
          <p:cNvSpPr txBox="1"/>
          <p:nvPr/>
        </p:nvSpPr>
        <p:spPr>
          <a:xfrm>
            <a:off x="422941" y="5209618"/>
            <a:ext cx="692651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000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People just like you are transforming their lives every day with Avidon. Scan the QR code to get started.</a:t>
            </a:r>
          </a:p>
          <a:p>
            <a:pPr marL="0" marR="0">
              <a:buNone/>
            </a:pPr>
            <a:endParaRPr lang="en-US" sz="2000" kern="100">
              <a:solidFill>
                <a:srgbClr val="114455"/>
              </a:solidFill>
              <a:effectLst/>
              <a:latin typeface="Montserrat" pitchFamily="2" charset="77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Comprehensive Courses:</a:t>
            </a:r>
            <a:r>
              <a:rPr lang="en-US" sz="1800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 25+ programs targeting stress, sleep, fitness, weight management, nutrition, substance use, &amp; more.</a:t>
            </a:r>
            <a:endParaRPr lang="en-US" sz="2000" kern="100">
              <a:solidFill>
                <a:srgbClr val="114455"/>
              </a:solidFill>
              <a:effectLst/>
              <a:latin typeface="Montserrat" pitchFamily="2" charset="77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Engaging Challenges:</a:t>
            </a:r>
            <a:r>
              <a:rPr lang="en-US" sz="1800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 Build momentum and stay inspired with monthly wellness challenges that turn healthy habits into fun experiences.</a:t>
            </a:r>
            <a:endParaRPr lang="en-US" sz="2000" kern="100">
              <a:solidFill>
                <a:srgbClr val="114455"/>
              </a:solidFill>
              <a:effectLst/>
              <a:latin typeface="Montserrat" pitchFamily="2" charset="77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1800" b="1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Curated Resources:</a:t>
            </a:r>
            <a:r>
              <a:rPr lang="en-US" sz="1800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 700+ articles, videos, and audio guides designed to inspire and inform.</a:t>
            </a:r>
            <a:endParaRPr lang="en-US" sz="2000" kern="100">
              <a:solidFill>
                <a:srgbClr val="114455"/>
              </a:solidFill>
              <a:effectLst/>
              <a:latin typeface="Montserrat" pitchFamily="2" charset="77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A921643-2E76-4EB3-BA42-85B77A7BBDE3}"/>
              </a:ext>
            </a:extLst>
          </p:cNvPr>
          <p:cNvGrpSpPr/>
          <p:nvPr/>
        </p:nvGrpSpPr>
        <p:grpSpPr>
          <a:xfrm>
            <a:off x="1791543" y="1881654"/>
            <a:ext cx="4170131" cy="3165497"/>
            <a:chOff x="-61859" y="5458666"/>
            <a:chExt cx="6172413" cy="45997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36CD3B-6767-5637-3CBC-3D7A7678EA56}"/>
                </a:ext>
              </a:extLst>
            </p:cNvPr>
            <p:cNvGrpSpPr/>
            <p:nvPr/>
          </p:nvGrpSpPr>
          <p:grpSpPr>
            <a:xfrm>
              <a:off x="-61859" y="5458666"/>
              <a:ext cx="6172413" cy="4599734"/>
              <a:chOff x="2813199" y="2632643"/>
              <a:chExt cx="6172413" cy="4599734"/>
            </a:xfrm>
          </p:grpSpPr>
          <p:pic>
            <p:nvPicPr>
              <p:cNvPr id="6" name="iMac.png" descr="iMac.png">
                <a:extLst>
                  <a:ext uri="{FF2B5EF4-FFF2-40B4-BE49-F238E27FC236}">
                    <a16:creationId xmlns:a16="http://schemas.microsoft.com/office/drawing/2014/main" id="{D42B3F71-A75D-BC6A-0429-8A590E8F99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558" t="9049" r="2025" b="6346"/>
              <a:stretch/>
            </p:blipFill>
            <p:spPr>
              <a:xfrm>
                <a:off x="2813199" y="2632643"/>
                <a:ext cx="6172413" cy="459973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1AC018B-1B56-368B-89BA-CCDF398F1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7366"/>
              <a:stretch/>
            </p:blipFill>
            <p:spPr>
              <a:xfrm>
                <a:off x="3750552" y="2919750"/>
                <a:ext cx="4595475" cy="2598751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27CFC4-7120-4B6B-033C-08F181A8BFDE}"/>
                </a:ext>
              </a:extLst>
            </p:cNvPr>
            <p:cNvGrpSpPr/>
            <p:nvPr/>
          </p:nvGrpSpPr>
          <p:grpSpPr>
            <a:xfrm>
              <a:off x="4843010" y="7635487"/>
              <a:ext cx="1200518" cy="2335383"/>
              <a:chOff x="10421331" y="2958698"/>
              <a:chExt cx="929461" cy="180809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E329D04-B6C0-132D-FFF6-3488509F3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2132" b="2132"/>
              <a:stretch/>
            </p:blipFill>
            <p:spPr>
              <a:xfrm>
                <a:off x="10499103" y="3058559"/>
                <a:ext cx="763952" cy="157722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B995A45-F45D-1D64-7A11-A15C75CAE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21331" y="2958698"/>
                <a:ext cx="929461" cy="1808093"/>
              </a:xfrm>
              <a:prstGeom prst="rect">
                <a:avLst/>
              </a:prstGeom>
            </p:spPr>
          </p:pic>
        </p:grpSp>
      </p:grpSp>
      <p:sp>
        <p:nvSpPr>
          <p:cNvPr id="45" name="Google Shape;424;gb54d99204f_0_204">
            <a:extLst>
              <a:ext uri="{FF2B5EF4-FFF2-40B4-BE49-F238E27FC236}">
                <a16:creationId xmlns:a16="http://schemas.microsoft.com/office/drawing/2014/main" id="{4149D8F0-A6BC-D479-9E5B-910FBA1463C0}"/>
              </a:ext>
            </a:extLst>
          </p:cNvPr>
          <p:cNvSpPr txBox="1">
            <a:spLocks/>
          </p:cNvSpPr>
          <p:nvPr/>
        </p:nvSpPr>
        <p:spPr>
          <a:xfrm>
            <a:off x="1" y="307484"/>
            <a:ext cx="7772400" cy="18928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00A6EB"/>
                </a:solidFill>
                <a:latin typeface="Montserrat Light" pitchFamily="2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114455"/>
                </a:solidFill>
                <a:effectLst/>
                <a:uLnTx/>
                <a:uFillTx/>
                <a:latin typeface="Montserrat Light" pitchFamily="2" charset="77"/>
                <a:ea typeface="+mj-ea"/>
                <a:cs typeface="+mj-cs"/>
              </a:rPr>
              <a:t>Changing habits is hard.</a:t>
            </a:r>
            <a:br>
              <a:rPr kumimoji="0" lang="en" sz="4000" b="0" i="0" u="none" strike="noStrike" kern="1200" cap="none" spc="0" normalizeH="0" baseline="0" noProof="0">
                <a:ln>
                  <a:noFill/>
                </a:ln>
                <a:solidFill>
                  <a:srgbClr val="114455"/>
                </a:solidFill>
                <a:effectLst/>
                <a:uLnTx/>
                <a:uFillTx/>
                <a:latin typeface="Montserrat Light" pitchFamily="2" charset="77"/>
                <a:ea typeface="+mj-ea"/>
                <a:cs typeface="+mj-cs"/>
              </a:rPr>
            </a:br>
            <a: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srgbClr val="114455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We make</a:t>
            </a:r>
            <a:r>
              <a:rPr kumimoji="0" lang="en" sz="4000" b="1" i="0" u="none" strike="noStrike" kern="1200" cap="none" spc="0" normalizeH="0" noProof="0">
                <a:ln>
                  <a:noFill/>
                </a:ln>
                <a:solidFill>
                  <a:srgbClr val="114455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 it easier</a:t>
            </a:r>
            <a:r>
              <a:rPr kumimoji="0" lang="en" sz="4000" b="1" i="0" u="none" strike="noStrike" kern="1200" cap="none" spc="0" normalizeH="0" baseline="0" noProof="0">
                <a:ln>
                  <a:noFill/>
                </a:ln>
                <a:solidFill>
                  <a:srgbClr val="114455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14455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E7CE43-C423-227D-72C3-B0CBB6DF1074}"/>
              </a:ext>
            </a:extLst>
          </p:cNvPr>
          <p:cNvSpPr txBox="1"/>
          <p:nvPr/>
        </p:nvSpPr>
        <p:spPr>
          <a:xfrm>
            <a:off x="0" y="9568041"/>
            <a:ext cx="7772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kern="0">
                <a:solidFill>
                  <a:srgbClr val="11445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1600" i="1" kern="0">
                <a:solidFill>
                  <a:srgbClr val="114455"/>
                </a:solidFill>
                <a:latin typeface="Montserrat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visit </a:t>
            </a:r>
            <a:r>
              <a:rPr lang="en-US" sz="1600">
                <a:latin typeface="Montserrat" pitchFamily="2" charset="77"/>
                <a:hlinkClick r:id="rId6" tooltip="https://member.avidonhealth.com/"/>
              </a:rPr>
              <a:t>member.avidonhealth.com</a:t>
            </a:r>
            <a:endParaRPr lang="en-US" sz="1600" i="1" kern="0">
              <a:solidFill>
                <a:srgbClr val="114455"/>
              </a:solidFill>
              <a:effectLst/>
              <a:latin typeface="Montserrat" pitchFamily="2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DD0697C-C6C0-1D4A-D7C5-07723231C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05632" y="8597399"/>
            <a:ext cx="943126" cy="943126"/>
          </a:xfrm>
          <a:prstGeom prst="rect">
            <a:avLst/>
          </a:prstGeom>
          <a:ln w="28575">
            <a:solidFill>
              <a:srgbClr val="114455"/>
            </a:solidFill>
          </a:ln>
        </p:spPr>
      </p:pic>
    </p:spTree>
    <p:extLst>
      <p:ext uri="{BB962C8B-B14F-4D97-AF65-F5344CB8AC3E}">
        <p14:creationId xmlns:p14="http://schemas.microsoft.com/office/powerpoint/2010/main" val="62268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9DC00-C9A0-EEA8-D9DC-887EE2CC8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his hand up&#10;&#10;AI-generated content may be incorrect.">
            <a:extLst>
              <a:ext uri="{FF2B5EF4-FFF2-40B4-BE49-F238E27FC236}">
                <a16:creationId xmlns:a16="http://schemas.microsoft.com/office/drawing/2014/main" id="{23687C11-6B70-9EF9-7947-CD1696384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11806"/>
          <a:stretch/>
        </p:blipFill>
        <p:spPr>
          <a:xfrm>
            <a:off x="-825730" y="-59267"/>
            <a:ext cx="8598130" cy="10176933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F5B08D76-33B1-0ACD-4D8D-34E97B6C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528D2-C875-DCC9-6A95-28A0B4CC3626}"/>
              </a:ext>
            </a:extLst>
          </p:cNvPr>
          <p:cNvSpPr txBox="1"/>
          <p:nvPr/>
        </p:nvSpPr>
        <p:spPr>
          <a:xfrm>
            <a:off x="1557868" y="450523"/>
            <a:ext cx="58928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Clear the Air – Quit</a:t>
            </a:r>
          </a:p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for Good!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DA8C4-08CC-2B1E-6DEB-55EC1BAE36AF}"/>
              </a:ext>
            </a:extLst>
          </p:cNvPr>
          <p:cNvSpPr txBox="1"/>
          <p:nvPr/>
        </p:nvSpPr>
        <p:spPr>
          <a:xfrm>
            <a:off x="2286000" y="1516599"/>
            <a:ext cx="516466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Ready to finally break free from nicotine? Avidon’s proven self-guided cognitive behavioral programs, wellness challenges, and supportive content help you crush cravings and reclaim control.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780F1-0C11-C0EA-CD19-52388A15F6D4}"/>
              </a:ext>
            </a:extLst>
          </p:cNvPr>
          <p:cNvSpPr txBox="1"/>
          <p:nvPr/>
        </p:nvSpPr>
        <p:spPr>
          <a:xfrm>
            <a:off x="2286001" y="3754164"/>
            <a:ext cx="51646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Quit Nicotine on Your Terms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B07E4-EA34-9654-DEB6-9E9DD6BEB6AB}"/>
              </a:ext>
            </a:extLst>
          </p:cNvPr>
          <p:cNvSpPr txBox="1"/>
          <p:nvPr/>
        </p:nvSpPr>
        <p:spPr>
          <a:xfrm>
            <a:off x="3437466" y="4150098"/>
            <a:ext cx="40132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Overcome cravings without feeling deprived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Recognize and reframe smoking triggers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Destroy self-defeating thoughts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26A8E-E6C7-7A30-D828-72134108BDDA}"/>
              </a:ext>
            </a:extLst>
          </p:cNvPr>
          <p:cNvSpPr txBox="1"/>
          <p:nvPr/>
        </p:nvSpPr>
        <p:spPr>
          <a:xfrm>
            <a:off x="3060471" y="6380697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Quit Today!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3EAC6-250F-56CF-F16C-9102EB1CD60F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4568643-3582-E460-A333-3F5598DE2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139" y="6997527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46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997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DBD2DD-9E9E-720E-E4B8-1A138343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hand holding a sign with scissors&#10;&#10;AI-generated content may be incorrect.">
            <a:extLst>
              <a:ext uri="{FF2B5EF4-FFF2-40B4-BE49-F238E27FC236}">
                <a16:creationId xmlns:a16="http://schemas.microsoft.com/office/drawing/2014/main" id="{C8B0549C-CE47-4FF7-F8A8-D677BBC55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/>
          <a:stretch/>
        </p:blipFill>
        <p:spPr>
          <a:xfrm>
            <a:off x="0" y="8011"/>
            <a:ext cx="7772400" cy="50292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E87656F0-BDB8-ADC0-F062-1ECE54822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E108E-4F9D-AEA4-1BDC-DF2094EA0F81}"/>
              </a:ext>
            </a:extLst>
          </p:cNvPr>
          <p:cNvSpPr txBox="1"/>
          <p:nvPr/>
        </p:nvSpPr>
        <p:spPr>
          <a:xfrm>
            <a:off x="-1" y="6092940"/>
            <a:ext cx="77724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ctr"/>
            <a:r>
              <a:rPr lang="en-US" sz="2000">
                <a:latin typeface="Montserrat" pitchFamily="2" charset="77"/>
                <a:ea typeface="Roboto"/>
                <a:cs typeface="Roboto"/>
              </a:rPr>
              <a:t>Worried you're drinking too much? Avidon’s cognitive behavioral approach helps you reshape your relationship with alcohol and reclaim control.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879D8-C95A-40D3-0349-8D2228B9D49C}"/>
              </a:ext>
            </a:extLst>
          </p:cNvPr>
          <p:cNvSpPr txBox="1"/>
          <p:nvPr/>
        </p:nvSpPr>
        <p:spPr>
          <a:xfrm>
            <a:off x="0" y="5440560"/>
            <a:ext cx="77723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Rewire Your Relationship with Alcohol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C66D5-58CA-2D36-3145-AD3508A94188}"/>
              </a:ext>
            </a:extLst>
          </p:cNvPr>
          <p:cNvSpPr txBox="1"/>
          <p:nvPr/>
        </p:nvSpPr>
        <p:spPr>
          <a:xfrm>
            <a:off x="1448259" y="8057871"/>
            <a:ext cx="49975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A987A-7DCC-9759-A5D4-B264E14E5512}"/>
              </a:ext>
            </a:extLst>
          </p:cNvPr>
          <p:cNvSpPr txBox="1"/>
          <p:nvPr/>
        </p:nvSpPr>
        <p:spPr>
          <a:xfrm>
            <a:off x="0" y="811470"/>
            <a:ext cx="329783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800" b="1">
                <a:solidFill>
                  <a:srgbClr val="F4E9D9"/>
                </a:solidFill>
                <a:latin typeface="Montserrat" pitchFamily="2" charset="77"/>
                <a:ea typeface="Roboto"/>
                <a:cs typeface="Arial"/>
              </a:rPr>
              <a:t>Ready to Rethink Your Drink?</a:t>
            </a: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A0E0FA7-0509-1CD5-ED45-CBF3F6836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7" y="8059707"/>
            <a:ext cx="917852" cy="92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6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C983E-8B73-5431-D728-F33334817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heart&#10;&#10;AI-generated content may be incorrect.">
            <a:extLst>
              <a:ext uri="{FF2B5EF4-FFF2-40B4-BE49-F238E27FC236}">
                <a16:creationId xmlns:a16="http://schemas.microsoft.com/office/drawing/2014/main" id="{FF4C2220-61E6-FD66-1527-918B5CCB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7" r="7833"/>
          <a:stretch/>
        </p:blipFill>
        <p:spPr>
          <a:xfrm>
            <a:off x="0" y="0"/>
            <a:ext cx="7772400" cy="10122195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781CDB07-C34F-06D2-0045-A98D68EFF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9CEF5B-4A56-07BA-44E9-A134EDFFD24E}"/>
              </a:ext>
            </a:extLst>
          </p:cNvPr>
          <p:cNvSpPr txBox="1"/>
          <p:nvPr/>
        </p:nvSpPr>
        <p:spPr>
          <a:xfrm>
            <a:off x="745067" y="450523"/>
            <a:ext cx="6705601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You Control Your Condition, It Doesn’t Control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9C7E5-E40C-A976-454F-957BBA4543C7}"/>
              </a:ext>
            </a:extLst>
          </p:cNvPr>
          <p:cNvSpPr txBox="1"/>
          <p:nvPr/>
        </p:nvSpPr>
        <p:spPr>
          <a:xfrm>
            <a:off x="1543049" y="1604624"/>
            <a:ext cx="58928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70% of people managing chronic diseases report stress. Avidon’s cognitive behavioral training, wellness challenges, and trackers help you feel empowered to manage your condition effectively.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944D24-B64E-D8B9-AB98-AE733D82B0E5}"/>
              </a:ext>
            </a:extLst>
          </p:cNvPr>
          <p:cNvSpPr txBox="1"/>
          <p:nvPr/>
        </p:nvSpPr>
        <p:spPr>
          <a:xfrm>
            <a:off x="3437466" y="3754164"/>
            <a:ext cx="40132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Master Your Condition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3D8F8-E6CC-BAA9-7235-1757CD5F8C56}"/>
              </a:ext>
            </a:extLst>
          </p:cNvPr>
          <p:cNvSpPr txBox="1"/>
          <p:nvPr/>
        </p:nvSpPr>
        <p:spPr>
          <a:xfrm>
            <a:off x="3456516" y="4160184"/>
            <a:ext cx="40132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Build empowering habits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Simplify condition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Reach health and life goals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0B38A-4E35-6113-C12E-5E5589606749}"/>
              </a:ext>
            </a:extLst>
          </p:cNvPr>
          <p:cNvSpPr txBox="1"/>
          <p:nvPr/>
        </p:nvSpPr>
        <p:spPr>
          <a:xfrm>
            <a:off x="3661602" y="6356885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Get Empowered Today!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965CA-741F-6AC6-1978-937742C11BE3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F7F35F83-4D79-8F42-767C-E4681FCC5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9707" y="6947895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10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F9FBD-96C5-DA9A-E928-CE0646609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sneakers and dumbbells next to a bottle of water and a jump rope&#10;&#10;AI-generated content may be incorrect.">
            <a:extLst>
              <a:ext uri="{FF2B5EF4-FFF2-40B4-BE49-F238E27FC236}">
                <a16:creationId xmlns:a16="http://schemas.microsoft.com/office/drawing/2014/main" id="{BC410D70-BEBD-EAB4-8844-0A983850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b="10177"/>
          <a:stretch/>
        </p:blipFill>
        <p:spPr>
          <a:xfrm rot="5400000">
            <a:off x="-1143000" y="1143000"/>
            <a:ext cx="10058400" cy="77724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D2C0DC6C-7A7C-E67D-B66E-B453859DFE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902190-7710-BC79-2DCF-B276E2B92244}"/>
              </a:ext>
            </a:extLst>
          </p:cNvPr>
          <p:cNvSpPr txBox="1"/>
          <p:nvPr/>
        </p:nvSpPr>
        <p:spPr>
          <a:xfrm>
            <a:off x="1557868" y="450523"/>
            <a:ext cx="58928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Ditch Dieting—Change Your Mindset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76EA8-B8EA-07C0-39D2-A950BA408ED4}"/>
              </a:ext>
            </a:extLst>
          </p:cNvPr>
          <p:cNvSpPr txBox="1"/>
          <p:nvPr/>
        </p:nvSpPr>
        <p:spPr>
          <a:xfrm>
            <a:off x="1557866" y="1516599"/>
            <a:ext cx="58928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 algn="r"/>
            <a:r>
              <a:rPr lang="en-US" sz="2000">
                <a:latin typeface="Montserrat"/>
                <a:ea typeface="Roboto"/>
                <a:cs typeface="Roboto"/>
              </a:rPr>
              <a:t>Struggling with cravings and diets that fail? Avidon’s powerful self-guided courses, wellness challenges, and trackers help you permanently change your habits, mindset, and relationship with food.</a:t>
            </a:r>
            <a:endParaRPr lang="en-US">
              <a:latin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68EC3-C042-F187-9884-9B4727F1CB5A}"/>
              </a:ext>
            </a:extLst>
          </p:cNvPr>
          <p:cNvSpPr txBox="1"/>
          <p:nvPr/>
        </p:nvSpPr>
        <p:spPr>
          <a:xfrm>
            <a:off x="3437466" y="3754164"/>
            <a:ext cx="40132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Transform Your Habits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7ECB7-AA3F-5836-267C-A0FD67657780}"/>
              </a:ext>
            </a:extLst>
          </p:cNvPr>
          <p:cNvSpPr txBox="1"/>
          <p:nvPr/>
        </p:nvSpPr>
        <p:spPr>
          <a:xfrm>
            <a:off x="3456516" y="4160184"/>
            <a:ext cx="40132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Stop cravings without relying on willpower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Break unhealthy thought cycles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Identify hidden triggers behind habits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75B52-3C4E-58C7-1ED6-9A2103453212}"/>
              </a:ext>
            </a:extLst>
          </p:cNvPr>
          <p:cNvSpPr txBox="1"/>
          <p:nvPr/>
        </p:nvSpPr>
        <p:spPr>
          <a:xfrm>
            <a:off x="3661602" y="6356885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End Cravings Today!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C0E4-E71D-6FA7-7572-57BF8F29BDC4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5D39E99D-7B06-B7A6-B143-5EA9F6483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9783" y="6937968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47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DCF3C-121B-9EC4-B620-F60CE4D00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water bottle on a pink background&#10;&#10;AI-generated content may be incorrect.">
            <a:extLst>
              <a:ext uri="{FF2B5EF4-FFF2-40B4-BE49-F238E27FC236}">
                <a16:creationId xmlns:a16="http://schemas.microsoft.com/office/drawing/2014/main" id="{F294E826-EFF3-046F-DC79-7837B655E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r="38270"/>
          <a:stretch/>
        </p:blipFill>
        <p:spPr>
          <a:xfrm>
            <a:off x="1" y="0"/>
            <a:ext cx="7772400" cy="100584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238F9C72-D1AF-07AF-E96A-189F32880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D95CB-9517-28E6-220B-3367BD191520}"/>
              </a:ext>
            </a:extLst>
          </p:cNvPr>
          <p:cNvSpPr txBox="1"/>
          <p:nvPr/>
        </p:nvSpPr>
        <p:spPr>
          <a:xfrm>
            <a:off x="1557868" y="450523"/>
            <a:ext cx="589280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Stop Running Dry!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36DCD-35F9-9EFB-C58F-F29AA8C3E0CD}"/>
              </a:ext>
            </a:extLst>
          </p:cNvPr>
          <p:cNvSpPr txBox="1"/>
          <p:nvPr/>
        </p:nvSpPr>
        <p:spPr>
          <a:xfrm>
            <a:off x="1913467" y="1320642"/>
            <a:ext cx="55371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Did you know 75% of Americans are dehydrated? Avidon’s cognitive behavioral programs, wellness challenges, and trackers make hydration simple, effective, and realistic.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1A346-9505-C29E-80C9-F12E563815A1}"/>
              </a:ext>
            </a:extLst>
          </p:cNvPr>
          <p:cNvSpPr txBox="1"/>
          <p:nvPr/>
        </p:nvSpPr>
        <p:spPr>
          <a:xfrm>
            <a:off x="3219124" y="3646257"/>
            <a:ext cx="40132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Hydration Simplified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8E34A-B1EE-5C48-F263-2F2D30F41256}"/>
              </a:ext>
            </a:extLst>
          </p:cNvPr>
          <p:cNvSpPr txBox="1"/>
          <p:nvPr/>
        </p:nvSpPr>
        <p:spPr>
          <a:xfrm>
            <a:off x="3437466" y="4052277"/>
            <a:ext cx="40132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Easily incorporate water into your routine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Balance hydration for optimal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Stay hydrated without hassle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F3D1C-9280-813C-019C-1D2D45F82B0D}"/>
              </a:ext>
            </a:extLst>
          </p:cNvPr>
          <p:cNvSpPr txBox="1"/>
          <p:nvPr/>
        </p:nvSpPr>
        <p:spPr>
          <a:xfrm>
            <a:off x="3661602" y="6356885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Hydrate for Better Health!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77A552-3593-1C41-E18B-A525AADAE7DF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EE2236B-62D9-3D22-347D-E52A943822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7065" y="7011181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07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95DFF-74A4-A97A-D07B-EDE5390CA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piggy bank on a pink background&#10;&#10;AI-generated content may be incorrect.">
            <a:extLst>
              <a:ext uri="{FF2B5EF4-FFF2-40B4-BE49-F238E27FC236}">
                <a16:creationId xmlns:a16="http://schemas.microsoft.com/office/drawing/2014/main" id="{E56EFFCC-32F4-A670-E12A-42ABE0C79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r="35859"/>
          <a:stretch/>
        </p:blipFill>
        <p:spPr>
          <a:xfrm flipH="1">
            <a:off x="0" y="0"/>
            <a:ext cx="7772400" cy="100584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4A5D6FB1-2414-FC60-71A5-89C2BEF03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A92CB-50F8-B495-B4BE-F4F678D94693}"/>
              </a:ext>
            </a:extLst>
          </p:cNvPr>
          <p:cNvSpPr txBox="1"/>
          <p:nvPr/>
        </p:nvSpPr>
        <p:spPr>
          <a:xfrm>
            <a:off x="1557868" y="450523"/>
            <a:ext cx="58928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Stop Stressing, </a:t>
            </a:r>
          </a:p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Start Saving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F6B11-53F1-3E05-A7A3-D90F0DCA2122}"/>
              </a:ext>
            </a:extLst>
          </p:cNvPr>
          <p:cNvSpPr txBox="1"/>
          <p:nvPr/>
        </p:nvSpPr>
        <p:spPr>
          <a:xfrm>
            <a:off x="1557866" y="1516599"/>
            <a:ext cx="58928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Financial stress significantly impacts mental health. Avidon’s cognitive behavioral training, wellness challenges, and trackers help you confidently manage your finances, reduce anxiety, and achieve financial security.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8EA15-62D1-8BCB-F8A9-BE598351BDF1}"/>
              </a:ext>
            </a:extLst>
          </p:cNvPr>
          <p:cNvSpPr txBox="1"/>
          <p:nvPr/>
        </p:nvSpPr>
        <p:spPr>
          <a:xfrm>
            <a:off x="2114550" y="3720371"/>
            <a:ext cx="53170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Financial Freedom Starts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8B36C-A9BB-6A34-303F-7CAC1A3CAD36}"/>
              </a:ext>
            </a:extLst>
          </p:cNvPr>
          <p:cNvSpPr txBox="1"/>
          <p:nvPr/>
        </p:nvSpPr>
        <p:spPr>
          <a:xfrm>
            <a:off x="3041421" y="4126391"/>
            <a:ext cx="4409245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Understand the basics of financial wellness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/>
                <a:ea typeface="Roboto"/>
                <a:cs typeface="Roboto"/>
              </a:rPr>
              <a:t>Discover tips and strategies to instantly save money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Learn skills for tackling debt and maintaining good credit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F43EB-210F-7957-041E-88EE1AEB5EAA}"/>
              </a:ext>
            </a:extLst>
          </p:cNvPr>
          <p:cNvSpPr txBox="1"/>
          <p:nvPr/>
        </p:nvSpPr>
        <p:spPr>
          <a:xfrm>
            <a:off x="3564466" y="6601040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Gain Financial Freedom!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A2E01-B622-297C-8E9E-DF657BDF73CF}"/>
              </a:ext>
            </a:extLst>
          </p:cNvPr>
          <p:cNvSpPr txBox="1"/>
          <p:nvPr/>
        </p:nvSpPr>
        <p:spPr>
          <a:xfrm>
            <a:off x="4089861" y="7027751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F35EC75-5F7F-B873-5DDF-42BAE6F4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9402" y="7234078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317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8DE4D-B977-5A3B-2F84-780B47DB7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food and drinks on a green surface&#10;&#10;AI-generated content may be incorrect.">
            <a:extLst>
              <a:ext uri="{FF2B5EF4-FFF2-40B4-BE49-F238E27FC236}">
                <a16:creationId xmlns:a16="http://schemas.microsoft.com/office/drawing/2014/main" id="{7574F9FD-2790-21F5-AD7B-2401452F2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37952"/>
          <a:stretch/>
        </p:blipFill>
        <p:spPr>
          <a:xfrm>
            <a:off x="0" y="-1"/>
            <a:ext cx="7772400" cy="10058401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376D2DC5-EB55-12D8-178F-8B3699B990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C52BD-0939-2311-DE55-AE3A1E9F3E90}"/>
              </a:ext>
            </a:extLst>
          </p:cNvPr>
          <p:cNvSpPr txBox="1"/>
          <p:nvPr/>
        </p:nvSpPr>
        <p:spPr>
          <a:xfrm>
            <a:off x="1759679" y="4914987"/>
            <a:ext cx="58928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Thinking About GLP-1s? Get the Facts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FDE26C-D5C1-48F5-CF03-4F540D1C78F7}"/>
              </a:ext>
            </a:extLst>
          </p:cNvPr>
          <p:cNvSpPr txBox="1"/>
          <p:nvPr/>
        </p:nvSpPr>
        <p:spPr>
          <a:xfrm>
            <a:off x="0" y="6053760"/>
            <a:ext cx="765247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Considering GLP-1 medications for weight loss? Avidon’s cognitive behavioral programs and content help you explore potential lifestyle changes, set realistic expectations, and offer empowerment for those already in GLP-1 treatments as well as those thinking about 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F5D98-7062-D5EB-27C4-020501A6FD1A}"/>
              </a:ext>
            </a:extLst>
          </p:cNvPr>
          <p:cNvSpPr txBox="1"/>
          <p:nvPr/>
        </p:nvSpPr>
        <p:spPr>
          <a:xfrm>
            <a:off x="1237474" y="8192796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Get Clear Answers Now!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206F8-3588-028C-869B-D9D9A7125D35}"/>
              </a:ext>
            </a:extLst>
          </p:cNvPr>
          <p:cNvSpPr txBox="1"/>
          <p:nvPr/>
        </p:nvSpPr>
        <p:spPr>
          <a:xfrm>
            <a:off x="1237474" y="8609685"/>
            <a:ext cx="488396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93FAE86-4B3C-EBBD-C8F1-34246658B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57" y="8585874"/>
            <a:ext cx="938547" cy="9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47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C9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9BE14C-E726-86C9-EC74-4494BAB6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his head&#10;&#10;AI-generated content may be incorrect.">
            <a:extLst>
              <a:ext uri="{FF2B5EF4-FFF2-40B4-BE49-F238E27FC236}">
                <a16:creationId xmlns:a16="http://schemas.microsoft.com/office/drawing/2014/main" id="{4FFEE5BB-CB81-AE4D-A1E8-8E203581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515894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61B9802C-48B0-57E8-8F90-2A54EAAB1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411DB3-9A9C-320B-01F0-ACC6E73C01F1}"/>
              </a:ext>
            </a:extLst>
          </p:cNvPr>
          <p:cNvSpPr txBox="1"/>
          <p:nvPr/>
        </p:nvSpPr>
        <p:spPr>
          <a:xfrm>
            <a:off x="59960" y="450523"/>
            <a:ext cx="421223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4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Feeling Disconnected? Reconnect Now.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9B6C8-0A82-A61D-FDD9-590427725477}"/>
              </a:ext>
            </a:extLst>
          </p:cNvPr>
          <p:cNvSpPr txBox="1"/>
          <p:nvPr/>
        </p:nvSpPr>
        <p:spPr>
          <a:xfrm>
            <a:off x="0" y="5232042"/>
            <a:ext cx="7772400" cy="11541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ctr"/>
            <a:r>
              <a:rPr lang="en-US" sz="2300">
                <a:latin typeface="Montserrat" pitchFamily="2" charset="77"/>
                <a:ea typeface="Roboto"/>
                <a:cs typeface="Roboto"/>
              </a:rPr>
              <a:t>Avidon’s cognitive behavioral programs, wellness</a:t>
            </a:r>
          </a:p>
          <a:p>
            <a:pPr marL="347472" indent="-347472" algn="ctr"/>
            <a:r>
              <a:rPr lang="en-US" sz="2300">
                <a:latin typeface="Montserrat" pitchFamily="2" charset="77"/>
                <a:ea typeface="Roboto"/>
                <a:cs typeface="Roboto"/>
              </a:rPr>
              <a:t>challenges, and trackers help you build meaningful relationships and reduce loneliness.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B62A8-D57D-DCEB-4575-678BDB8409CA}"/>
              </a:ext>
            </a:extLst>
          </p:cNvPr>
          <p:cNvSpPr txBox="1"/>
          <p:nvPr/>
        </p:nvSpPr>
        <p:spPr>
          <a:xfrm>
            <a:off x="1580723" y="7013833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Connect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54D7F-9ED5-CEB2-5634-02460D4E58E1}"/>
              </a:ext>
            </a:extLst>
          </p:cNvPr>
          <p:cNvSpPr txBox="1"/>
          <p:nvPr/>
        </p:nvSpPr>
        <p:spPr>
          <a:xfrm>
            <a:off x="2106118" y="7440544"/>
            <a:ext cx="467303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C4CAB1A-0693-D8C4-1F24-4BA8D8CF4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5349" y="7416816"/>
            <a:ext cx="907926" cy="92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5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00FB5-5F8E-C14B-0B0A-97219C2AE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shoes and a bottle of water next to purple flowers&#10;&#10;AI-generated content may be incorrect.">
            <a:extLst>
              <a:ext uri="{FF2B5EF4-FFF2-40B4-BE49-F238E27FC236}">
                <a16:creationId xmlns:a16="http://schemas.microsoft.com/office/drawing/2014/main" id="{8DEDCF61-C676-7981-1CAD-C321552C9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9" r="203"/>
          <a:stretch/>
        </p:blipFill>
        <p:spPr>
          <a:xfrm rot="16200000" flipH="1">
            <a:off x="-1656413" y="629587"/>
            <a:ext cx="11085226" cy="77724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DF2BF88E-895D-FF41-AB33-F74B6095A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34" y="5740417"/>
            <a:ext cx="1645129" cy="83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CB514C-C99B-A7FD-7313-929A5FD8077E}"/>
              </a:ext>
            </a:extLst>
          </p:cNvPr>
          <p:cNvSpPr txBox="1"/>
          <p:nvPr/>
        </p:nvSpPr>
        <p:spPr>
          <a:xfrm>
            <a:off x="0" y="450523"/>
            <a:ext cx="7450668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All Your Health Goals, </a:t>
            </a:r>
          </a:p>
          <a:p>
            <a:pPr algn="ct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One Simple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CFBDF-03C6-0C95-C4A8-563B4DD26B61}"/>
              </a:ext>
            </a:extLst>
          </p:cNvPr>
          <p:cNvSpPr txBox="1"/>
          <p:nvPr/>
        </p:nvSpPr>
        <p:spPr>
          <a:xfrm>
            <a:off x="-2" y="1651509"/>
            <a:ext cx="777240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ctr"/>
            <a:r>
              <a:rPr lang="en-US" sz="2000">
                <a:latin typeface="Montserrat" pitchFamily="2" charset="77"/>
                <a:ea typeface="Roboto"/>
                <a:cs typeface="Roboto"/>
              </a:rPr>
              <a:t>From sleep to stress, nutrition, parenting, productivity, healthy aging, and beyond—Avidon’s comprehensive cognitive behavioral programs, wellness challenges, trackers, and engaging content empower you to thrive.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50250-9DCE-6CB1-8CC5-54651DD5AF15}"/>
              </a:ext>
            </a:extLst>
          </p:cNvPr>
          <p:cNvSpPr txBox="1"/>
          <p:nvPr/>
        </p:nvSpPr>
        <p:spPr>
          <a:xfrm>
            <a:off x="1401594" y="4067577"/>
            <a:ext cx="590221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Start Your Wellness Journey!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18C3BA-F194-6BD7-061D-335218459DED}"/>
              </a:ext>
            </a:extLst>
          </p:cNvPr>
          <p:cNvSpPr txBox="1"/>
          <p:nvPr/>
        </p:nvSpPr>
        <p:spPr>
          <a:xfrm>
            <a:off x="2320458" y="4494288"/>
            <a:ext cx="463498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B1A0C99-9BD2-E01C-0A53-E327FDF600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165" y="4143859"/>
            <a:ext cx="1227019" cy="12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411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68386-D918-C3C3-9DEC-F1288CAC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mat and sneakers next to a green apple&#10;&#10;AI-generated content may be incorrect.">
            <a:extLst>
              <a:ext uri="{FF2B5EF4-FFF2-40B4-BE49-F238E27FC236}">
                <a16:creationId xmlns:a16="http://schemas.microsoft.com/office/drawing/2014/main" id="{CB3DCF3D-CE84-E05A-46A9-E105EC26A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-1027" r="21366" b="954"/>
          <a:stretch/>
        </p:blipFill>
        <p:spPr>
          <a:xfrm rot="10800000">
            <a:off x="-2" y="-13079"/>
            <a:ext cx="7772401" cy="1022138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EE3B36C8-65BE-0680-99AD-78EFA09ED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395337-319D-DF73-4C08-8FBE099F7DF0}"/>
              </a:ext>
            </a:extLst>
          </p:cNvPr>
          <p:cNvSpPr txBox="1"/>
          <p:nvPr/>
        </p:nvSpPr>
        <p:spPr>
          <a:xfrm>
            <a:off x="-3" y="3214553"/>
            <a:ext cx="7772402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Ready to Transform Your Health?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F760C-1CBD-A111-A96A-801683E4F985}"/>
              </a:ext>
            </a:extLst>
          </p:cNvPr>
          <p:cNvSpPr txBox="1"/>
          <p:nvPr/>
        </p:nvSpPr>
        <p:spPr>
          <a:xfrm>
            <a:off x="-5" y="4280629"/>
            <a:ext cx="777240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 algn="ctr"/>
            <a:r>
              <a:rPr lang="en-US" sz="2000">
                <a:latin typeface="Montserrat"/>
                <a:ea typeface="Roboto"/>
                <a:cs typeface="Roboto"/>
              </a:rPr>
              <a:t>Want to feel your best, every day? </a:t>
            </a:r>
            <a:endParaRPr lang="en-US">
              <a:latin typeface="Montserrat"/>
            </a:endParaRPr>
          </a:p>
          <a:p>
            <a:pPr marL="347345" indent="-347345" algn="ctr"/>
            <a:r>
              <a:rPr lang="en-US" sz="2000">
                <a:latin typeface="Montserrat" pitchFamily="2" charset="77"/>
                <a:ea typeface="Roboto"/>
                <a:cs typeface="Roboto"/>
              </a:rPr>
              <a:t>From stress to nutrition, sleep to fitness, Avidon provides comprehensive cognitive behavioral programs, wellness challenges, and trackers that empower lasting health.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28F24-C441-F7EE-420F-7812032EB6EC}"/>
              </a:ext>
            </a:extLst>
          </p:cNvPr>
          <p:cNvSpPr txBox="1"/>
          <p:nvPr/>
        </p:nvSpPr>
        <p:spPr>
          <a:xfrm>
            <a:off x="2092835" y="6728422"/>
            <a:ext cx="43572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Achieve Your Health Goals!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D8F7F-8503-6F6D-8001-7DDF279F3DFC}"/>
              </a:ext>
            </a:extLst>
          </p:cNvPr>
          <p:cNvSpPr txBox="1"/>
          <p:nvPr/>
        </p:nvSpPr>
        <p:spPr>
          <a:xfrm>
            <a:off x="2092836" y="7155133"/>
            <a:ext cx="472768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FCEAE01-DA68-EBF7-A0DB-DF589466D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362" y="6906809"/>
            <a:ext cx="1136247" cy="11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34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81275-C9AD-7885-7339-BACCFA2AB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rocks and leaves&#10;&#10;AI-generated content may be incorrect.">
            <a:extLst>
              <a:ext uri="{FF2B5EF4-FFF2-40B4-BE49-F238E27FC236}">
                <a16:creationId xmlns:a16="http://schemas.microsoft.com/office/drawing/2014/main" id="{3704DF71-3784-0C6C-4DB4-FBF188ABC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r="21323"/>
          <a:stretch/>
        </p:blipFill>
        <p:spPr>
          <a:xfrm rot="10800000">
            <a:off x="-1" y="0"/>
            <a:ext cx="7772400" cy="100584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DB7BDE7C-E356-2F97-69D2-CADB017E2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02857-B2D7-2109-3123-2A21A0FB6C8E}"/>
              </a:ext>
            </a:extLst>
          </p:cNvPr>
          <p:cNvSpPr txBox="1"/>
          <p:nvPr/>
        </p:nvSpPr>
        <p:spPr>
          <a:xfrm>
            <a:off x="1557868" y="450523"/>
            <a:ext cx="5892800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Find Your Calm, </a:t>
            </a:r>
          </a:p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Build Your Strength</a:t>
            </a:r>
          </a:p>
          <a:p>
            <a:pPr algn="r"/>
            <a:endParaRPr lang="en-US" sz="3400" b="1">
              <a:solidFill>
                <a:srgbClr val="014455"/>
              </a:solidFill>
              <a:latin typeface="Montserrat" pitchFamily="2" charset="77"/>
              <a:ea typeface="Roboto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3AA7E-D87E-F39F-8339-32419F8BC2FC}"/>
              </a:ext>
            </a:extLst>
          </p:cNvPr>
          <p:cNvSpPr txBox="1"/>
          <p:nvPr/>
        </p:nvSpPr>
        <p:spPr>
          <a:xfrm>
            <a:off x="1727200" y="1516599"/>
            <a:ext cx="5723466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Ready to experience more calm and resilience? Avidon’s cognitive behavioral programs, wellness challenges, and trackers help you proactively nurture your mental and emotional health.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981DF-183A-03BD-1AF4-61D262F4A170}"/>
              </a:ext>
            </a:extLst>
          </p:cNvPr>
          <p:cNvSpPr txBox="1"/>
          <p:nvPr/>
        </p:nvSpPr>
        <p:spPr>
          <a:xfrm>
            <a:off x="1885950" y="3820698"/>
            <a:ext cx="55202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Your Path to Emotional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08D36-1A88-247E-8490-07D060FAC186}"/>
              </a:ext>
            </a:extLst>
          </p:cNvPr>
          <p:cNvSpPr txBox="1"/>
          <p:nvPr/>
        </p:nvSpPr>
        <p:spPr>
          <a:xfrm>
            <a:off x="3412065" y="4226718"/>
            <a:ext cx="40132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Make meaningful changes daily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Be proactive with self-care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Discover your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F5491C-CBA3-F697-2990-A4BEFD414FE1}"/>
              </a:ext>
            </a:extLst>
          </p:cNvPr>
          <p:cNvSpPr txBox="1"/>
          <p:nvPr/>
        </p:nvSpPr>
        <p:spPr>
          <a:xfrm>
            <a:off x="3520016" y="6347292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Boost Your Wellbeing Now!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0CBC4-BE13-5673-5381-3E51051C0E83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1D38F7E-2995-F632-167D-7AF73038C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9783" y="6997527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7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0C1EA-EE87-D13A-8AF4-B4ED00DFA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her head&#10;&#10;AI-generated content may be incorrect.">
            <a:extLst>
              <a:ext uri="{FF2B5EF4-FFF2-40B4-BE49-F238E27FC236}">
                <a16:creationId xmlns:a16="http://schemas.microsoft.com/office/drawing/2014/main" id="{E97EA21C-DE03-F1C2-7CAF-023D15B1A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3" r="10623"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35900-3342-83CE-1774-AE6010E7569E}"/>
              </a:ext>
            </a:extLst>
          </p:cNvPr>
          <p:cNvSpPr txBox="1"/>
          <p:nvPr/>
        </p:nvSpPr>
        <p:spPr>
          <a:xfrm>
            <a:off x="1557868" y="450523"/>
            <a:ext cx="589280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From Stress to Refreshed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4A3478-E903-77A3-3F6F-4CBC085B740A}"/>
              </a:ext>
            </a:extLst>
          </p:cNvPr>
          <p:cNvSpPr txBox="1"/>
          <p:nvPr/>
        </p:nvSpPr>
        <p:spPr>
          <a:xfrm>
            <a:off x="1557866" y="1516599"/>
            <a:ext cx="58928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 algn="r"/>
            <a:r>
              <a:rPr lang="en-US" sz="2000">
                <a:latin typeface="Montserrat"/>
                <a:ea typeface="Roboto"/>
                <a:cs typeface="Roboto"/>
              </a:rPr>
              <a:t>Stress doesn’t have to control your day. Avidon’s powerful self-guided courses, wellness challenges, trackers, and expert content give you practical tools to quickly lower stress, build resilience, and feel calm again.</a:t>
            </a:r>
            <a:endParaRPr lang="en-US"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7567C-0440-B88D-E310-9ABF23718F0F}"/>
              </a:ext>
            </a:extLst>
          </p:cNvPr>
          <p:cNvSpPr txBox="1"/>
          <p:nvPr/>
        </p:nvSpPr>
        <p:spPr>
          <a:xfrm>
            <a:off x="3437466" y="3754164"/>
            <a:ext cx="40132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24/7 Stress Support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057976-9CFF-9337-E995-A165578C70D2}"/>
              </a:ext>
            </a:extLst>
          </p:cNvPr>
          <p:cNvSpPr txBox="1"/>
          <p:nvPr/>
        </p:nvSpPr>
        <p:spPr>
          <a:xfrm>
            <a:off x="3456516" y="4160184"/>
            <a:ext cx="40132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Identify your stress triggers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Learn effective coping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Build lasting resilience-Practical steps to managing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BE028-3828-AE12-BAFB-CF7F18F9D342}"/>
              </a:ext>
            </a:extLst>
          </p:cNvPr>
          <p:cNvSpPr txBox="1"/>
          <p:nvPr/>
        </p:nvSpPr>
        <p:spPr>
          <a:xfrm>
            <a:off x="3661602" y="6356885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Start Feeling Better Now!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DCADC-7E12-BC89-406D-E587CF52F28B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3" name="Picture 12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0D59229E-DB64-D554-A1A3-A0115FC91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pic>
        <p:nvPicPr>
          <p:cNvPr id="14" name="Picture 13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3D587211-B462-9642-6C44-BAD8A6BDD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9783" y="6997527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69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8E5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DF9C0-BAF4-3D71-D4FB-A536C5501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donut and an apple&#10;&#10;AI-generated content may be incorrect.">
            <a:extLst>
              <a:ext uri="{FF2B5EF4-FFF2-40B4-BE49-F238E27FC236}">
                <a16:creationId xmlns:a16="http://schemas.microsoft.com/office/drawing/2014/main" id="{56F2B5A3-128C-2305-F67A-C2CE039BA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772400" cy="5329646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ACF398B4-616F-DB6C-6D0A-CD7B5C666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C22AF5-3D92-8E8A-4CCE-5FDE6B391EB3}"/>
              </a:ext>
            </a:extLst>
          </p:cNvPr>
          <p:cNvSpPr txBox="1"/>
          <p:nvPr/>
        </p:nvSpPr>
        <p:spPr>
          <a:xfrm>
            <a:off x="11221" y="3797029"/>
            <a:ext cx="777240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600" b="1">
                <a:solidFill>
                  <a:schemeClr val="bg1"/>
                </a:solidFill>
                <a:latin typeface="Montserrat" pitchFamily="2" charset="77"/>
                <a:ea typeface="Roboto"/>
                <a:cs typeface="Arial"/>
              </a:rPr>
              <a:t>Eat Smarter, Feel Better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8D5DFA-A5C9-5642-B26C-8C22FEBA55C0}"/>
              </a:ext>
            </a:extLst>
          </p:cNvPr>
          <p:cNvSpPr txBox="1"/>
          <p:nvPr/>
        </p:nvSpPr>
        <p:spPr>
          <a:xfrm>
            <a:off x="840337" y="5370646"/>
            <a:ext cx="6251454" cy="1323439"/>
          </a:xfrm>
          <a:prstGeom prst="rect">
            <a:avLst/>
          </a:prstGeom>
          <a:noFill/>
          <a:ln w="28575">
            <a:solidFill>
              <a:srgbClr val="114455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ctr"/>
            <a:r>
              <a:rPr lang="en-US" sz="2000">
                <a:solidFill>
                  <a:srgbClr val="114455"/>
                </a:solidFill>
                <a:latin typeface="Montserrat" pitchFamily="2" charset="77"/>
                <a:ea typeface="Roboto"/>
                <a:cs typeface="Roboto"/>
              </a:rPr>
              <a:t>Only 9% of adults get enough veggies. </a:t>
            </a:r>
          </a:p>
          <a:p>
            <a:pPr marL="347472" indent="-347472" algn="ctr"/>
            <a:r>
              <a:rPr lang="en-US" sz="2000">
                <a:solidFill>
                  <a:srgbClr val="114455"/>
                </a:solidFill>
                <a:latin typeface="Montserrat" pitchFamily="2" charset="77"/>
                <a:ea typeface="Roboto"/>
                <a:cs typeface="Roboto"/>
              </a:rPr>
              <a:t>Avidon’s cognitive behavioral training, wellness challenges, and trackers make healthy eating simple, realistic, and sustainable.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50CA1-FE77-27B8-4785-80FA9456834C}"/>
              </a:ext>
            </a:extLst>
          </p:cNvPr>
          <p:cNvSpPr txBox="1"/>
          <p:nvPr/>
        </p:nvSpPr>
        <p:spPr>
          <a:xfrm>
            <a:off x="1954322" y="7369765"/>
            <a:ext cx="388620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Start Eating Better Today!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B9F21-4605-8E8C-052A-0DA81C3778D6}"/>
              </a:ext>
            </a:extLst>
          </p:cNvPr>
          <p:cNvSpPr txBox="1"/>
          <p:nvPr/>
        </p:nvSpPr>
        <p:spPr>
          <a:xfrm>
            <a:off x="1954322" y="7797797"/>
            <a:ext cx="467378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C34CD5E6-5EAC-EA91-BC0D-CE078D46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313" y="7797014"/>
            <a:ext cx="866656" cy="8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6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15F67-9525-71BF-104A-F7A705562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larm clock on a white pillow&#10;&#10;AI-generated content may be incorrect.">
            <a:extLst>
              <a:ext uri="{FF2B5EF4-FFF2-40B4-BE49-F238E27FC236}">
                <a16:creationId xmlns:a16="http://schemas.microsoft.com/office/drawing/2014/main" id="{AC1CA5AE-E352-AA8C-83E8-07C446365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5" r="3976"/>
          <a:stretch/>
        </p:blipFill>
        <p:spPr>
          <a:xfrm>
            <a:off x="0" y="0"/>
            <a:ext cx="7772400" cy="10540502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9D78DB4E-7908-BD47-08EF-2CDD067C1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E4B66E-061D-BF6F-54F0-6953D271B512}"/>
              </a:ext>
            </a:extLst>
          </p:cNvPr>
          <p:cNvSpPr txBox="1"/>
          <p:nvPr/>
        </p:nvSpPr>
        <p:spPr>
          <a:xfrm>
            <a:off x="1557868" y="450523"/>
            <a:ext cx="5892800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Stop Tossing,</a:t>
            </a:r>
          </a:p>
          <a:p>
            <a:pPr algn="r"/>
            <a:r>
              <a:rPr lang="en-US" sz="3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Start Sleeping!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855AB-72D1-665F-0FF4-8AEBAD62B953}"/>
              </a:ext>
            </a:extLst>
          </p:cNvPr>
          <p:cNvSpPr txBox="1"/>
          <p:nvPr/>
        </p:nvSpPr>
        <p:spPr>
          <a:xfrm>
            <a:off x="1557866" y="1516599"/>
            <a:ext cx="58928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472" indent="-347472" algn="r"/>
            <a:r>
              <a:rPr lang="en-US" sz="2000">
                <a:latin typeface="Montserrat" pitchFamily="2" charset="77"/>
                <a:ea typeface="Roboto"/>
                <a:cs typeface="Roboto"/>
              </a:rPr>
              <a:t>Struggling with sleepless nights? Avidon’s cognitive behavioral programs, wellness challenges, trackers, and content help you break the insomnia cycle and finally get restful sleep.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9E273-20F8-5B52-FBF2-59303034F452}"/>
              </a:ext>
            </a:extLst>
          </p:cNvPr>
          <p:cNvSpPr txBox="1"/>
          <p:nvPr/>
        </p:nvSpPr>
        <p:spPr>
          <a:xfrm>
            <a:off x="2794000" y="3754164"/>
            <a:ext cx="46566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Better Sleep Starts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E88479-A8A2-9390-0FD2-3EC9E7843866}"/>
              </a:ext>
            </a:extLst>
          </p:cNvPr>
          <p:cNvSpPr txBox="1"/>
          <p:nvPr/>
        </p:nvSpPr>
        <p:spPr>
          <a:xfrm>
            <a:off x="3456516" y="4160184"/>
            <a:ext cx="40132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Understand why you struggle with sleep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Discover sleep-friendly nutrition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Montserrat" pitchFamily="2" charset="77"/>
                <a:ea typeface="Roboto"/>
                <a:cs typeface="Roboto"/>
              </a:rPr>
              <a:t>Create habits that restore restful sleep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366FF3-4B02-634D-F4B1-33C5CD7BFDC4}"/>
              </a:ext>
            </a:extLst>
          </p:cNvPr>
          <p:cNvSpPr txBox="1"/>
          <p:nvPr/>
        </p:nvSpPr>
        <p:spPr>
          <a:xfrm>
            <a:off x="3456516" y="6414727"/>
            <a:ext cx="409128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Unlock Better Sleep Tonight!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3B6BD-6881-A0B7-0D48-388C684E93FA}"/>
              </a:ext>
            </a:extLst>
          </p:cNvPr>
          <p:cNvSpPr txBox="1"/>
          <p:nvPr/>
        </p:nvSpPr>
        <p:spPr>
          <a:xfrm>
            <a:off x="4186997" y="6783596"/>
            <a:ext cx="336080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5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BCC7BEA-02F4-1354-A79A-1DFDFB249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9783" y="6952168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1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FA0-000E-A98C-FE31-7A2F292A2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r of shoes and dumbbells on a pink surface&#10;&#10;AI-generated content may be incorrect.">
            <a:extLst>
              <a:ext uri="{FF2B5EF4-FFF2-40B4-BE49-F238E27FC236}">
                <a16:creationId xmlns:a16="http://schemas.microsoft.com/office/drawing/2014/main" id="{2B45A6EC-B53C-E3C5-E7EA-384595E8537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" r="736" b="3715"/>
          <a:stretch/>
        </p:blipFill>
        <p:spPr>
          <a:xfrm>
            <a:off x="-65315" y="0"/>
            <a:ext cx="7837715" cy="10058400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B325F476-2ABD-C05A-37AB-3C4B05E94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F89DF-BDCD-E2BA-FC0B-E77CFA069CEB}"/>
              </a:ext>
            </a:extLst>
          </p:cNvPr>
          <p:cNvSpPr txBox="1"/>
          <p:nvPr/>
        </p:nvSpPr>
        <p:spPr>
          <a:xfrm>
            <a:off x="3346704" y="3594775"/>
            <a:ext cx="410396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400" b="1">
                <a:solidFill>
                  <a:srgbClr val="014455"/>
                </a:solidFill>
                <a:latin typeface="Montserrat"/>
                <a:ea typeface="Roboto"/>
                <a:cs typeface="Arial"/>
              </a:rPr>
              <a:t>Get Energized...</a:t>
            </a:r>
            <a:endParaRPr lang="en-US">
              <a:solidFill>
                <a:srgbClr val="000000"/>
              </a:solidFill>
              <a:latin typeface="Aptos" panose="02110004020202020204"/>
              <a:ea typeface="Roboto"/>
              <a:cs typeface="Arial"/>
            </a:endParaRPr>
          </a:p>
          <a:p>
            <a:pPr algn="r"/>
            <a:r>
              <a:rPr lang="en-US" sz="3400" b="1">
                <a:solidFill>
                  <a:srgbClr val="014455"/>
                </a:solidFill>
                <a:latin typeface="Montserrat"/>
                <a:ea typeface="Roboto"/>
                <a:cs typeface="Arial"/>
              </a:rPr>
              <a:t>YOUR Way!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A016B-E60D-BE88-92A8-1E651682439A}"/>
              </a:ext>
            </a:extLst>
          </p:cNvPr>
          <p:cNvSpPr txBox="1"/>
          <p:nvPr/>
        </p:nvSpPr>
        <p:spPr>
          <a:xfrm>
            <a:off x="1411705" y="5022749"/>
            <a:ext cx="6038961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 algn="r"/>
            <a:r>
              <a:rPr lang="en-US" sz="2000">
                <a:latin typeface="Montserrat"/>
                <a:ea typeface="Roboto"/>
                <a:cs typeface="Roboto"/>
              </a:rPr>
              <a:t>Tired of feeling tired? Avidon’s powerful self-guided courses, wellness challenges, health trackers, and motivating content help you transform exercise from a chore into something you enjoy.</a:t>
            </a:r>
            <a:endParaRPr lang="en-US"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6D214-D5B6-1354-4A02-3DB191F2DC91}"/>
              </a:ext>
            </a:extLst>
          </p:cNvPr>
          <p:cNvSpPr txBox="1"/>
          <p:nvPr/>
        </p:nvSpPr>
        <p:spPr>
          <a:xfrm>
            <a:off x="2295960" y="7220268"/>
            <a:ext cx="457028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Energize Your Life Now!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DB79B2-4935-B81A-783E-AFE263E86999}"/>
              </a:ext>
            </a:extLst>
          </p:cNvPr>
          <p:cNvSpPr txBox="1"/>
          <p:nvPr/>
        </p:nvSpPr>
        <p:spPr>
          <a:xfrm>
            <a:off x="2295961" y="7646979"/>
            <a:ext cx="490886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7" name="Picture 6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A3AA19F7-BB98-E4A6-3E92-5E5643E26F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143" y="7560707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10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1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0FC73-7FC4-C969-6981-4E8E2EB67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inger touching a wooden block with a couple of heads on it&#10;&#10;AI-generated content may be incorrect.">
            <a:extLst>
              <a:ext uri="{FF2B5EF4-FFF2-40B4-BE49-F238E27FC236}">
                <a16:creationId xmlns:a16="http://schemas.microsoft.com/office/drawing/2014/main" id="{611A13C2-4BAC-C169-80CD-111A24A0C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69"/>
            <a:ext cx="7772400" cy="3477307"/>
          </a:xfrm>
          <a:prstGeom prst="rect">
            <a:avLst/>
          </a:prstGeom>
        </p:spPr>
      </p:pic>
      <p:pic>
        <p:nvPicPr>
          <p:cNvPr id="2" name="Picture 1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A4E1018C-B998-4073-4BC2-5E272BEE3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38" y="8991503"/>
            <a:ext cx="1645129" cy="839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4252A4-69C5-16AB-F56E-23BA577B46A5}"/>
              </a:ext>
            </a:extLst>
          </p:cNvPr>
          <p:cNvSpPr txBox="1"/>
          <p:nvPr/>
        </p:nvSpPr>
        <p:spPr>
          <a:xfrm>
            <a:off x="0" y="2278001"/>
            <a:ext cx="447317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2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Break the Cycle, Take Back Your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89879-654F-CCDB-AF7F-1CE592F39123}"/>
              </a:ext>
            </a:extLst>
          </p:cNvPr>
          <p:cNvSpPr txBox="1"/>
          <p:nvPr/>
        </p:nvSpPr>
        <p:spPr>
          <a:xfrm>
            <a:off x="0" y="4296761"/>
            <a:ext cx="777240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 algn="ctr"/>
            <a:r>
              <a:rPr lang="en-US" sz="2400">
                <a:latin typeface="Montserrat"/>
                <a:ea typeface="Roboto"/>
                <a:cs typeface="Roboto"/>
              </a:rPr>
              <a:t>Recognize emotional triggers and learn strategies to break free of substances. Avidon’s cognitive behavioral programs, wellness challenges, trackers, and content give you actionable steps to regain control.</a:t>
            </a:r>
            <a:endParaRPr lang="en-US"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37424-97C6-5776-DD60-5E1D73311F99}"/>
              </a:ext>
            </a:extLst>
          </p:cNvPr>
          <p:cNvSpPr txBox="1"/>
          <p:nvPr/>
        </p:nvSpPr>
        <p:spPr>
          <a:xfrm>
            <a:off x="2376242" y="6938607"/>
            <a:ext cx="480460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b="1">
                <a:solidFill>
                  <a:srgbClr val="014455"/>
                </a:solidFill>
                <a:latin typeface="Montserrat" pitchFamily="2" charset="77"/>
                <a:ea typeface="Roboto"/>
                <a:cs typeface="Arial"/>
              </a:rPr>
              <a:t>End the Dependence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9629C-28AC-E19A-7D2D-A6F889F5600D}"/>
              </a:ext>
            </a:extLst>
          </p:cNvPr>
          <p:cNvSpPr txBox="1"/>
          <p:nvPr/>
        </p:nvSpPr>
        <p:spPr>
          <a:xfrm>
            <a:off x="2256321" y="7365318"/>
            <a:ext cx="492452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Scan the QR Code or Click </a:t>
            </a:r>
            <a:r>
              <a:rPr lang="en-US">
                <a:latin typeface="Montserrat"/>
                <a:hlinkClick r:id="rId6"/>
              </a:rPr>
              <a:t>the Link</a:t>
            </a:r>
            <a:endParaRPr lang="en-US"/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Log In or Create Your Account</a:t>
            </a:r>
          </a:p>
          <a:p>
            <a:pPr marL="347345" indent="-347345">
              <a:buFont typeface="+mj-lt"/>
              <a:buAutoNum type="arabicPeriod"/>
            </a:pPr>
            <a:r>
              <a:rPr lang="en-US">
                <a:latin typeface="Montserrat"/>
              </a:rPr>
              <a:t>Pick a Course or Challenge &amp; Begin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78C4768C-720C-EA8F-B66F-46558CC23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292" y="7279456"/>
            <a:ext cx="1056822" cy="1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790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a511c3-915a-4691-bc7c-089e6cd69119">
      <Terms xmlns="http://schemas.microsoft.com/office/infopath/2007/PartnerControls"/>
    </lcf76f155ced4ddcb4097134ff3c332f>
    <TaxCatchAll xmlns="21b982b2-17e5-430f-bd9b-21087a08fd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C7BF099CB5A74C83ADD3EB0F70DDD6" ma:contentTypeVersion="15" ma:contentTypeDescription="Create a new document." ma:contentTypeScope="" ma:versionID="0ae0e7ce179238031bb2d6d705bc96dc">
  <xsd:schema xmlns:xsd="http://www.w3.org/2001/XMLSchema" xmlns:xs="http://www.w3.org/2001/XMLSchema" xmlns:p="http://schemas.microsoft.com/office/2006/metadata/properties" xmlns:ns2="eaa511c3-915a-4691-bc7c-089e6cd69119" xmlns:ns3="21b982b2-17e5-430f-bd9b-21087a08fdb1" targetNamespace="http://schemas.microsoft.com/office/2006/metadata/properties" ma:root="true" ma:fieldsID="b077b5dcddc6777701aeb129c7724417" ns2:_="" ns3:_="">
    <xsd:import namespace="eaa511c3-915a-4691-bc7c-089e6cd69119"/>
    <xsd:import namespace="21b982b2-17e5-430f-bd9b-21087a08fd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a511c3-915a-4691-bc7c-089e6cd6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1b41184-71d2-42f6-bffd-e6ceadeeb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b982b2-17e5-430f-bd9b-21087a08fdb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134e024-154d-4e14-be36-36cd1b76fcd3}" ma:internalName="TaxCatchAll" ma:showField="CatchAllData" ma:web="21b982b2-17e5-430f-bd9b-21087a08fd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00FD08-A4AB-46F8-820A-EA44ADF14731}">
  <ds:schemaRefs>
    <ds:schemaRef ds:uri="21b982b2-17e5-430f-bd9b-21087a08fdb1"/>
    <ds:schemaRef ds:uri="eaa511c3-915a-4691-bc7c-089e6cd691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46379E-885C-4380-BCC6-E41822CF024E}">
  <ds:schemaRefs>
    <ds:schemaRef ds:uri="21b982b2-17e5-430f-bd9b-21087a08fdb1"/>
    <ds:schemaRef ds:uri="eaa511c3-915a-4691-bc7c-089e6cd691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FAA52D-9B3C-44E5-AA2F-7A3730A807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17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Brittany Kowalski, MS, NBC-HWC</dc:creator>
  <cp:revision>1</cp:revision>
  <dcterms:created xsi:type="dcterms:W3CDTF">2025-03-04T14:32:47Z</dcterms:created>
  <dcterms:modified xsi:type="dcterms:W3CDTF">2025-04-11T18:46:59Z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20c9885-50e1-47bd-9161-9711bcc3fe1c_Enabled">
    <vt:lpwstr>true</vt:lpwstr>
  </property>
  <property fmtid="{D5CDD505-2E9C-101B-9397-08002B2CF9AE}" pid="3" name="MSIP_Label_020c9885-50e1-47bd-9161-9711bcc3fe1c_SetDate">
    <vt:lpwstr>2025-03-04T17:12:50Z</vt:lpwstr>
  </property>
  <property fmtid="{D5CDD505-2E9C-101B-9397-08002B2CF9AE}" pid="4" name="MSIP_Label_020c9885-50e1-47bd-9161-9711bcc3fe1c_Method">
    <vt:lpwstr>Standard</vt:lpwstr>
  </property>
  <property fmtid="{D5CDD505-2E9C-101B-9397-08002B2CF9AE}" pid="5" name="MSIP_Label_020c9885-50e1-47bd-9161-9711bcc3fe1c_Name">
    <vt:lpwstr>Internal</vt:lpwstr>
  </property>
  <property fmtid="{D5CDD505-2E9C-101B-9397-08002B2CF9AE}" pid="6" name="MSIP_Label_020c9885-50e1-47bd-9161-9711bcc3fe1c_SiteId">
    <vt:lpwstr>881bd3d1-092a-4c9e-a8b2-62c0a286870f</vt:lpwstr>
  </property>
  <property fmtid="{D5CDD505-2E9C-101B-9397-08002B2CF9AE}" pid="7" name="MSIP_Label_020c9885-50e1-47bd-9161-9711bcc3fe1c_ActionId">
    <vt:lpwstr>febe59a4-b200-400f-95bb-e768b823b230</vt:lpwstr>
  </property>
  <property fmtid="{D5CDD505-2E9C-101B-9397-08002B2CF9AE}" pid="8" name="MSIP_Label_020c9885-50e1-47bd-9161-9711bcc3fe1c_ContentBits">
    <vt:lpwstr>0</vt:lpwstr>
  </property>
  <property fmtid="{D5CDD505-2E9C-101B-9397-08002B2CF9AE}" pid="9" name="MSIP_Label_020c9885-50e1-47bd-9161-9711bcc3fe1c_Tag">
    <vt:lpwstr>10, 3, 0, 1</vt:lpwstr>
  </property>
  <property fmtid="{D5CDD505-2E9C-101B-9397-08002B2CF9AE}" pid="10" name="ContentTypeId">
    <vt:lpwstr>0x01010037C7BF099CB5A74C83ADD3EB0F70DDD6</vt:lpwstr>
  </property>
  <property fmtid="{D5CDD505-2E9C-101B-9397-08002B2CF9AE}" pid="11" name="MediaServiceImageTags">
    <vt:lpwstr/>
  </property>
</Properties>
</file>